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7" r:id="rId1"/>
    <p:sldMasterId id="2147484257" r:id="rId2"/>
    <p:sldMasterId id="2147484252" r:id="rId3"/>
  </p:sldMasterIdLst>
  <p:notesMasterIdLst>
    <p:notesMasterId r:id="rId8"/>
  </p:notesMasterIdLst>
  <p:handoutMasterIdLst>
    <p:handoutMasterId r:id="rId9"/>
  </p:handoutMasterIdLst>
  <p:sldIdLst>
    <p:sldId id="1137" r:id="rId4"/>
    <p:sldId id="1154" r:id="rId5"/>
    <p:sldId id="1138" r:id="rId6"/>
    <p:sldId id="1155" r:id="rId7"/>
  </p:sldIdLst>
  <p:sldSz cx="12192000" cy="6858000"/>
  <p:notesSz cx="6797675" cy="9926638"/>
  <p:custDataLst>
    <p:tags r:id="rId10"/>
  </p:custDataLst>
  <p:defaultTextStyle>
    <a:defPPr>
      <a:defRPr lang="de-DE"/>
    </a:defPPr>
    <a:lvl1pPr marL="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87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756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634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51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38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265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143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021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A4A3A4"/>
          </p15:clr>
        </p15:guide>
        <p15:guide id="3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pallika" initials="s" lastIdx="37" clrIdx="0"/>
  <p:cmAuthor id="1" name="Kumar, Santosh" initials="KS" lastIdx="17" clrIdx="1">
    <p:extLst/>
  </p:cmAuthor>
  <p:cmAuthor id="2" name="Pallikara, Sreejith" initials="PS" lastIdx="5" clrIdx="2"/>
  <p:cmAuthor id="3" name="Le Mevel, Veronique" initials="LMV" lastIdx="25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E1F"/>
    <a:srgbClr val="00264A"/>
    <a:srgbClr val="0098CC"/>
    <a:srgbClr val="004C66"/>
    <a:srgbClr val="000000"/>
    <a:srgbClr val="324146"/>
    <a:srgbClr val="BA0065"/>
    <a:srgbClr val="B70132"/>
    <a:srgbClr val="00458D"/>
    <a:srgbClr val="BDB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98" autoAdjust="0"/>
    <p:restoredTop sz="91689" autoAdjust="0"/>
  </p:normalViewPr>
  <p:slideViewPr>
    <p:cSldViewPr snapToGrid="0">
      <p:cViewPr>
        <p:scale>
          <a:sx n="75" d="100"/>
          <a:sy n="75" d="100"/>
        </p:scale>
        <p:origin x="690" y="450"/>
      </p:cViewPr>
      <p:guideLst>
        <p:guide pos="347"/>
        <p:guide orient="horz" pos="935"/>
      </p:guideLst>
    </p:cSldViewPr>
  </p:slideViewPr>
  <p:outlineViewPr>
    <p:cViewPr>
      <p:scale>
        <a:sx n="100" d="100"/>
        <a:sy n="100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6883"/>
    </p:cViewPr>
  </p:sorterViewPr>
  <p:notesViewPr>
    <p:cSldViewPr snapToGrid="0">
      <p:cViewPr>
        <p:scale>
          <a:sx n="120" d="100"/>
          <a:sy n="120" d="100"/>
        </p:scale>
        <p:origin x="610" y="-4152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handoutMaster" Target="handoutMasters/handoutMaster1.xml"/><Relationship Id="rId14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6797675" cy="495793"/>
          </a:xfrm>
          <a:prstGeom prst="rect">
            <a:avLst/>
          </a:prstGeom>
        </p:spPr>
        <p:txBody>
          <a:bodyPr vert="horz" lIns="34616" tIns="34616" rIns="242312" bIns="34616" rtlCol="0" anchor="ctr"/>
          <a:lstStyle>
            <a:lvl1pPr algn="l">
              <a:defRPr sz="1200"/>
            </a:lvl1pPr>
          </a:lstStyle>
          <a:p>
            <a:pPr algn="r"/>
            <a:endParaRPr lang="de-DE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306"/>
            <a:ext cx="2945862" cy="495793"/>
          </a:xfrm>
          <a:prstGeom prst="rect">
            <a:avLst/>
          </a:prstGeom>
        </p:spPr>
        <p:txBody>
          <a:bodyPr vert="horz" lIns="87924" tIns="43962" rIns="87924" bIns="43962" rtlCol="0" anchor="b"/>
          <a:lstStyle>
            <a:lvl1pPr algn="l">
              <a:defRPr sz="1200"/>
            </a:lvl1pPr>
          </a:lstStyle>
          <a:p>
            <a:r>
              <a:rPr lang="de-DE" sz="700" dirty="0">
                <a:latin typeface="Arial" pitchFamily="34" charset="0"/>
                <a:cs typeface="Arial" pitchFamily="34" charset="0"/>
              </a:rPr>
              <a:t>© </a:t>
            </a:r>
            <a:r>
              <a:rPr lang="de-DE" sz="700" dirty="0" smtClean="0">
                <a:latin typeface="Arial" pitchFamily="34" charset="0"/>
                <a:cs typeface="Arial" pitchFamily="34" charset="0"/>
              </a:rPr>
              <a:t>2017 </a:t>
            </a:r>
            <a:r>
              <a:rPr lang="de-DE" sz="700" dirty="0">
                <a:latin typeface="Arial" pitchFamily="34" charset="0"/>
                <a:cs typeface="Arial" pitchFamily="34" charset="0"/>
              </a:rPr>
              <a:t>Capgemini. All </a:t>
            </a:r>
            <a:r>
              <a:rPr lang="de-DE" sz="700" dirty="0" err="1">
                <a:latin typeface="Arial" pitchFamily="34" charset="0"/>
                <a:cs typeface="Arial" pitchFamily="34" charset="0"/>
              </a:rPr>
              <a:t>rights</a:t>
            </a:r>
            <a:r>
              <a:rPr lang="de-DE" sz="7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700" dirty="0" err="1">
                <a:latin typeface="Arial" pitchFamily="34" charset="0"/>
                <a:cs typeface="Arial" pitchFamily="34" charset="0"/>
              </a:rPr>
              <a:t>reserved</a:t>
            </a:r>
            <a:r>
              <a:rPr lang="de-DE" sz="7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4" y="9429306"/>
            <a:ext cx="2945862" cy="495793"/>
          </a:xfrm>
          <a:prstGeom prst="rect">
            <a:avLst/>
          </a:prstGeom>
        </p:spPr>
        <p:txBody>
          <a:bodyPr vert="horz" lIns="87924" tIns="43962" rIns="87924" bIns="43962" rtlCol="0" anchor="b"/>
          <a:lstStyle>
            <a:lvl1pPr algn="r">
              <a:defRPr sz="1200"/>
            </a:lvl1pPr>
          </a:lstStyle>
          <a:p>
            <a:fld id="{9EC16AE0-9542-4D5B-AF70-A50F5AFBFBE0}" type="slidenum">
              <a:rPr lang="de-DE" sz="800" b="1">
                <a:latin typeface="Arial" pitchFamily="34" charset="0"/>
                <a:cs typeface="Arial" pitchFamily="34" charset="0"/>
              </a:rPr>
              <a:pPr/>
              <a:t>‹#›</a:t>
            </a:fld>
            <a:endParaRPr lang="de-DE" sz="8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235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6332"/>
          </a:xfrm>
          <a:prstGeom prst="rect">
            <a:avLst/>
          </a:prstGeom>
        </p:spPr>
        <p:txBody>
          <a:bodyPr vert="horz" lIns="95240" tIns="47620" rIns="95240" bIns="4762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6332"/>
          </a:xfrm>
          <a:prstGeom prst="rect">
            <a:avLst/>
          </a:prstGeom>
        </p:spPr>
        <p:txBody>
          <a:bodyPr vert="horz" lIns="95240" tIns="47620" rIns="95240" bIns="47620" rtlCol="0"/>
          <a:lstStyle>
            <a:lvl1pPr algn="r">
              <a:defRPr sz="1300"/>
            </a:lvl1pPr>
          </a:lstStyle>
          <a:p>
            <a:fld id="{2FB4FF29-EE9A-4D47-9F1A-289A80693C0F}" type="datetimeFigureOut">
              <a:rPr lang="en-US" smtClean="0"/>
              <a:pPr/>
              <a:t>4/4/2017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663" y="746125"/>
            <a:ext cx="6610350" cy="3719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40" tIns="47620" rIns="95240" bIns="476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8"/>
          </a:xfrm>
          <a:prstGeom prst="rect">
            <a:avLst/>
          </a:prstGeom>
        </p:spPr>
        <p:txBody>
          <a:bodyPr vert="horz" lIns="95240" tIns="47620" rIns="95240" bIns="476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28584"/>
            <a:ext cx="2945659" cy="496332"/>
          </a:xfrm>
          <a:prstGeom prst="rect">
            <a:avLst/>
          </a:prstGeom>
        </p:spPr>
        <p:txBody>
          <a:bodyPr vert="horz" lIns="95240" tIns="47620" rIns="95240" bIns="4762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428584"/>
            <a:ext cx="2945659" cy="496332"/>
          </a:xfrm>
          <a:prstGeom prst="rect">
            <a:avLst/>
          </a:prstGeom>
        </p:spPr>
        <p:txBody>
          <a:bodyPr vert="horz" lIns="95240" tIns="47620" rIns="95240" bIns="47620" rtlCol="0" anchor="b"/>
          <a:lstStyle>
            <a:lvl1pPr algn="r">
              <a:defRPr sz="1300"/>
            </a:lvl1pPr>
          </a:lstStyle>
          <a:p>
            <a:fld id="{71E7D22E-2FCF-4181-8686-08BDCDF940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08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3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4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8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9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23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50038" cy="3741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7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7D22E-2FCF-4181-8686-08BDCDF94062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577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49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10350" cy="3719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7D22E-2FCF-4181-8686-08BDCDF9406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56214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663" y="746125"/>
            <a:ext cx="6610350" cy="37195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7D22E-2FCF-4181-8686-08BDCDF9406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03006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01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2824223"/>
            <a:ext cx="4745620" cy="992238"/>
          </a:xfrm>
          <a:prstGeom prst="rect">
            <a:avLst/>
          </a:prstGeom>
        </p:spPr>
        <p:txBody>
          <a:bodyPr lIns="360000" tIns="36000" rIns="72000" bIns="36000" anchor="t"/>
          <a:lstStyle>
            <a:lvl1pPr algn="l">
              <a:defRPr sz="4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0" y="4354394"/>
            <a:ext cx="4340506" cy="796340"/>
          </a:xfrm>
          <a:prstGeom prst="rect">
            <a:avLst/>
          </a:prstGeom>
        </p:spPr>
        <p:txBody>
          <a:bodyPr lIns="360000" tIns="36000" rIns="72000" bIns="36000"/>
          <a:lstStyle>
            <a:lvl1pPr marL="0" indent="0" algn="l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92622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10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30"/>
          <a:stretch/>
        </p:blipFill>
        <p:spPr>
          <a:xfrm>
            <a:off x="0" y="0"/>
            <a:ext cx="12190476" cy="1438275"/>
          </a:xfrm>
          <a:prstGeom prst="rect">
            <a:avLst/>
          </a:prstGeom>
        </p:spPr>
      </p:pic>
      <p:pic>
        <p:nvPicPr>
          <p:cNvPr id="4" name="Imagem 2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06"/>
          <a:stretch/>
        </p:blipFill>
        <p:spPr>
          <a:xfrm>
            <a:off x="1524" y="6296025"/>
            <a:ext cx="12188954" cy="56197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lIns="360000" tIns="36000" rIns="72000" bIns="3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err="1" smtClean="0"/>
              <a:t>Modifiez</a:t>
            </a:r>
            <a:r>
              <a:rPr lang="en-US" noProof="0" dirty="0" smtClean="0"/>
              <a:t> le style du </a:t>
            </a:r>
            <a:r>
              <a:rPr lang="en-US" noProof="0" dirty="0" err="1" smtClean="0"/>
              <a:t>titre</a:t>
            </a:r>
            <a:endParaRPr lang="en-US" noProof="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© 2017 Capgemini. All rights reserved.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/>
          </p:nvPr>
        </p:nvSpPr>
        <p:spPr>
          <a:xfrm>
            <a:off x="0" y="1511999"/>
            <a:ext cx="11880000" cy="4428000"/>
          </a:xfrm>
        </p:spPr>
        <p:txBody>
          <a:bodyPr vert="horz" lIns="468000" tIns="45720" rIns="72000" bIns="45720" rtlCol="0">
            <a:normAutofit/>
          </a:bodyPr>
          <a:lstStyle>
            <a:lvl1pPr>
              <a:defRPr lang="fr-FR" smtClean="0"/>
            </a:lvl1pPr>
            <a:lvl2pPr>
              <a:defRPr lang="fr-FR" smtClean="0"/>
            </a:lvl2pPr>
            <a:lvl3pPr>
              <a:defRPr lang="fr-FR" smtClean="0"/>
            </a:lvl3pPr>
            <a:lvl4pPr>
              <a:defRPr lang="fr-FR" smtClean="0"/>
            </a:lvl4pPr>
            <a:lvl5pPr>
              <a:defRPr lang="en-US"/>
            </a:lvl5pPr>
          </a:lstStyle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7733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63"/>
          <a:stretch/>
        </p:blipFill>
        <p:spPr>
          <a:xfrm>
            <a:off x="3048" y="0"/>
            <a:ext cx="12188952" cy="1442717"/>
          </a:xfrm>
          <a:prstGeom prst="rect">
            <a:avLst/>
          </a:prstGeom>
        </p:spPr>
      </p:pic>
      <p:pic>
        <p:nvPicPr>
          <p:cNvPr id="4" name="Imagem 2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06"/>
          <a:stretch/>
        </p:blipFill>
        <p:spPr>
          <a:xfrm>
            <a:off x="1524" y="6296025"/>
            <a:ext cx="12188954" cy="56197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lIns="360000" tIns="36000" rIns="72000" bIns="3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err="1" smtClean="0"/>
              <a:t>Modifiez</a:t>
            </a:r>
            <a:r>
              <a:rPr lang="en-US" noProof="0" dirty="0" smtClean="0"/>
              <a:t> le style du </a:t>
            </a:r>
            <a:r>
              <a:rPr lang="en-US" noProof="0" dirty="0" err="1" smtClean="0"/>
              <a:t>titre</a:t>
            </a:r>
            <a:endParaRPr lang="en-US" noProof="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© 2017 Capgemini. All rights reserved.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1"/>
          </p:nvPr>
        </p:nvSpPr>
        <p:spPr>
          <a:xfrm>
            <a:off x="0" y="1512000"/>
            <a:ext cx="11880000" cy="4428000"/>
          </a:xfrm>
        </p:spPr>
        <p:txBody>
          <a:bodyPr vert="horz" lIns="468000" tIns="45720" rIns="72000" bIns="45720" rtlCol="0">
            <a:normAutofit/>
          </a:bodyPr>
          <a:lstStyle>
            <a:lvl1pPr>
              <a:defRPr lang="fr-FR" smtClean="0"/>
            </a:lvl1pPr>
            <a:lvl2pPr>
              <a:defRPr lang="fr-FR" smtClean="0"/>
            </a:lvl2pPr>
            <a:lvl3pPr>
              <a:defRPr lang="fr-FR" smtClean="0"/>
            </a:lvl3pPr>
            <a:lvl4pPr>
              <a:defRPr lang="fr-FR" smtClean="0"/>
            </a:lvl4pPr>
            <a:lvl5pPr>
              <a:defRPr lang="en-US"/>
            </a:lvl5pPr>
          </a:lstStyle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414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21"/>
          <a:stretch/>
        </p:blipFill>
        <p:spPr>
          <a:xfrm>
            <a:off x="1524" y="0"/>
            <a:ext cx="12190476" cy="1473200"/>
          </a:xfrm>
          <a:prstGeom prst="rect">
            <a:avLst/>
          </a:prstGeom>
        </p:spPr>
      </p:pic>
      <p:pic>
        <p:nvPicPr>
          <p:cNvPr id="4" name="Imagem 2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06"/>
          <a:stretch/>
        </p:blipFill>
        <p:spPr>
          <a:xfrm>
            <a:off x="1524" y="6296025"/>
            <a:ext cx="12188954" cy="56197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lIns="360000" tIns="36000" rIns="72000" bIns="3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© 2017 Capgemini. All rights reserved.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/>
          </p:nvPr>
        </p:nvSpPr>
        <p:spPr>
          <a:xfrm>
            <a:off x="86" y="1512000"/>
            <a:ext cx="11880000" cy="4320000"/>
          </a:xfrm>
        </p:spPr>
        <p:txBody>
          <a:bodyPr vert="horz" lIns="468000" tIns="45720" rIns="72000" bIns="45720" rtlCol="0">
            <a:normAutofit/>
          </a:bodyPr>
          <a:lstStyle>
            <a:lvl1pPr>
              <a:defRPr lang="fr-FR" smtClean="0"/>
            </a:lvl1pPr>
            <a:lvl2pPr>
              <a:defRPr lang="fr-FR" smtClean="0"/>
            </a:lvl2pPr>
            <a:lvl3pPr>
              <a:defRPr lang="fr-FR" smtClean="0"/>
            </a:lvl3pPr>
            <a:lvl4pPr>
              <a:defRPr lang="fr-FR" smtClean="0"/>
            </a:lvl4pPr>
            <a:lvl5pPr>
              <a:defRPr lang="en-US"/>
            </a:lvl5pPr>
          </a:lstStyle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88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89"/>
          <a:stretch/>
        </p:blipFill>
        <p:spPr>
          <a:xfrm>
            <a:off x="1524" y="-770"/>
            <a:ext cx="12188952" cy="1507984"/>
          </a:xfrm>
          <a:prstGeom prst="rect">
            <a:avLst/>
          </a:prstGeom>
          <a:ln>
            <a:noFill/>
          </a:ln>
        </p:spPr>
      </p:pic>
      <p:pic>
        <p:nvPicPr>
          <p:cNvPr id="4" name="Imagem 2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06"/>
          <a:stretch/>
        </p:blipFill>
        <p:spPr>
          <a:xfrm>
            <a:off x="1524" y="6296025"/>
            <a:ext cx="12188954" cy="56197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lIns="360000" tIns="36000" rIns="72000" bIns="3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 err="1" smtClean="0"/>
              <a:t>Modifiez</a:t>
            </a:r>
            <a:r>
              <a:rPr lang="en-US" noProof="0" dirty="0" smtClean="0"/>
              <a:t> le style du </a:t>
            </a:r>
            <a:r>
              <a:rPr lang="en-US" noProof="0" dirty="0" err="1" smtClean="0"/>
              <a:t>titre</a:t>
            </a:r>
            <a:endParaRPr lang="en-US" noProof="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© 2017 Capgemini. All rights reserved.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/>
          </p:nvPr>
        </p:nvSpPr>
        <p:spPr>
          <a:xfrm>
            <a:off x="0" y="1512000"/>
            <a:ext cx="11880000" cy="4500000"/>
          </a:xfrm>
        </p:spPr>
        <p:txBody>
          <a:bodyPr lIns="468000" rIns="72000"/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7455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1.vm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2" y="0"/>
          <a:ext cx="195384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819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0"/>
                        <a:ext cx="195384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945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l" defTabSz="914068" rtl="0" eaLnBrk="1" latinLnBrk="0" hangingPunct="1">
        <a:lnSpc>
          <a:spcPct val="85000"/>
        </a:lnSpc>
        <a:spcBef>
          <a:spcPct val="0"/>
        </a:spcBef>
        <a:buNone/>
        <a:defRPr sz="3199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6139" indent="-166139" algn="l" defTabSz="914068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5"/>
        </a:buClr>
        <a:buFont typeface="Wingdings" pitchFamily="2" charset="2"/>
        <a:buChar char="§"/>
        <a:defRPr sz="2199" b="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55493" indent="-180921" algn="l" defTabSz="914068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Wingdings" pitchFamily="2" charset="2"/>
        <a:buChar char="§"/>
        <a:defRPr sz="1799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536414" indent="-165050" algn="l" defTabSz="914068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Font typeface="Arial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710987" indent="-165050" algn="l" defTabSz="914068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2"/>
        </a:buClr>
        <a:buFont typeface="Arial" pitchFamily="34" charset="0"/>
        <a:buChar char="–"/>
        <a:tabLst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1609141" indent="-193605" algn="l" defTabSz="914068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699" kern="1200">
          <a:solidFill>
            <a:srgbClr val="494949"/>
          </a:solidFill>
          <a:latin typeface="+mn-lt"/>
          <a:ea typeface="+mn-ea"/>
          <a:cs typeface="+mn-cs"/>
        </a:defRPr>
      </a:lvl5pPr>
      <a:lvl6pPr marL="2513687" indent="-228517" algn="l" defTabSz="914068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721" indent="-228517" algn="l" defTabSz="914068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754" indent="-228517" algn="l" defTabSz="914068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788" indent="-228517" algn="l" defTabSz="914068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0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34" algn="l" defTabSz="9140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68" algn="l" defTabSz="9140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02" algn="l" defTabSz="9140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135" algn="l" defTabSz="9140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169" algn="l" defTabSz="9140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203" algn="l" defTabSz="9140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238" algn="l" defTabSz="9140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272" algn="l" defTabSz="9140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4"/>
          <a:stretch/>
        </p:blipFill>
        <p:spPr>
          <a:xfrm>
            <a:off x="0" y="789431"/>
            <a:ext cx="12188954" cy="5977129"/>
          </a:xfrm>
          <a:prstGeom prst="rect">
            <a:avLst/>
          </a:prstGeom>
        </p:spPr>
      </p:pic>
      <p:pic>
        <p:nvPicPr>
          <p:cNvPr id="8" name="Imagem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72"/>
          <a:stretch/>
        </p:blipFill>
        <p:spPr>
          <a:xfrm>
            <a:off x="1524" y="6362299"/>
            <a:ext cx="12188954" cy="495701"/>
          </a:xfrm>
          <a:prstGeom prst="rect">
            <a:avLst/>
          </a:prstGeom>
        </p:spPr>
      </p:pic>
      <p:pic>
        <p:nvPicPr>
          <p:cNvPr id="9" name="Imagem 7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65"/>
          <a:stretch/>
        </p:blipFill>
        <p:spPr>
          <a:xfrm>
            <a:off x="0" y="0"/>
            <a:ext cx="12188954" cy="260844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597877" y="1230878"/>
            <a:ext cx="4607169" cy="5631117"/>
          </a:xfrm>
          <a:prstGeom prst="rect">
            <a:avLst/>
          </a:prstGeom>
          <a:solidFill>
            <a:schemeClr val="bg1">
              <a:alpha val="68000"/>
            </a:schemeClr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13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  <p:sldLayoutId id="2147484271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2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06"/>
          <a:stretch/>
        </p:blipFill>
        <p:spPr>
          <a:xfrm>
            <a:off x="1524" y="6296025"/>
            <a:ext cx="12188954" cy="561975"/>
          </a:xfrm>
          <a:prstGeom prst="rect">
            <a:avLst/>
          </a:prstGeom>
        </p:spPr>
      </p:pic>
      <p:sp>
        <p:nvSpPr>
          <p:cNvPr id="11" name="Espace réservé du pied de page 10"/>
          <p:cNvSpPr>
            <a:spLocks noGrp="1"/>
          </p:cNvSpPr>
          <p:nvPr>
            <p:ph type="ftr" sz="quarter" idx="3"/>
          </p:nvPr>
        </p:nvSpPr>
        <p:spPr>
          <a:xfrm>
            <a:off x="8077200" y="6356350"/>
            <a:ext cx="4114800" cy="365125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© 2017 Capgemini. All rights reserved.</a:t>
            </a:r>
          </a:p>
        </p:txBody>
      </p:sp>
      <p:sp>
        <p:nvSpPr>
          <p:cNvPr id="12" name="Espace réservé du titre 1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28701"/>
          </a:xfrm>
          <a:prstGeom prst="rect">
            <a:avLst/>
          </a:prstGeom>
        </p:spPr>
        <p:txBody>
          <a:bodyPr vert="horz" lIns="360000" tIns="45720" rIns="91440" bIns="45720" rtlCol="0" anchor="ctr">
            <a:normAutofit/>
          </a:bodyPr>
          <a:lstStyle/>
          <a:p>
            <a:r>
              <a:rPr lang="en-US" noProof="0" dirty="0" err="1" smtClean="0"/>
              <a:t>Modifiez</a:t>
            </a:r>
            <a:r>
              <a:rPr lang="en-US" noProof="0" dirty="0" smtClean="0"/>
              <a:t> le style du </a:t>
            </a:r>
            <a:r>
              <a:rPr lang="en-US" noProof="0" dirty="0" err="1" smtClean="0"/>
              <a:t>titre</a:t>
            </a:r>
            <a:endParaRPr lang="en-US" noProof="0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0" y="1512000"/>
            <a:ext cx="11880000" cy="4320000"/>
          </a:xfrm>
          <a:prstGeom prst="rect">
            <a:avLst/>
          </a:prstGeom>
        </p:spPr>
        <p:txBody>
          <a:bodyPr vert="horz" lIns="468000" tIns="45720" rIns="72000" bIns="45720" rtlCol="0">
            <a:normAutofit/>
          </a:bodyPr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632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9" r:id="rId1"/>
    <p:sldLayoutId id="2147484260" r:id="rId2"/>
    <p:sldLayoutId id="2147484261" r:id="rId3"/>
    <p:sldLayoutId id="214748426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52425" indent="-352425" algn="l" defTabSz="914400" rtl="0" eaLnBrk="1" latinLnBrk="0" hangingPunct="1">
        <a:lnSpc>
          <a:spcPct val="9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lang="en-US" sz="2800" kern="1200" noProof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22313" indent="-26511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lang="en-US" sz="2400" kern="1200" noProof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71575" indent="-257175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US" sz="2000" kern="1200" noProof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20838" indent="-249238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Arial" panose="020B0604020202020204" pitchFamily="34" charset="0"/>
        <a:buChar char="•"/>
        <a:defRPr lang="en-US" sz="1800" kern="1200" noProof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70100" indent="-2413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lang="en-US" sz="1800" kern="1200" noProof="0" dirty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4"/>
          <a:stretch/>
        </p:blipFill>
        <p:spPr>
          <a:xfrm>
            <a:off x="1523" y="880871"/>
            <a:ext cx="12188954" cy="59771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0800000">
            <a:off x="-2" y="0"/>
            <a:ext cx="1218895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65"/>
          <a:stretch/>
        </p:blipFill>
        <p:spPr>
          <a:xfrm>
            <a:off x="1523" y="0"/>
            <a:ext cx="12188954" cy="260844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60832" y="3144533"/>
            <a:ext cx="6669308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fr-FR" sz="5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Hack Born Team</a:t>
            </a:r>
            <a:endParaRPr lang="fr-FR" sz="5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72"/>
          <a:stretch/>
        </p:blipFill>
        <p:spPr>
          <a:xfrm>
            <a:off x="1523" y="6362299"/>
            <a:ext cx="12188954" cy="495701"/>
          </a:xfrm>
          <a:prstGeom prst="rect">
            <a:avLst/>
          </a:prstGeom>
        </p:spPr>
      </p:pic>
      <p:sp>
        <p:nvSpPr>
          <p:cNvPr id="13" name="Retângulo 43"/>
          <p:cNvSpPr/>
          <p:nvPr/>
        </p:nvSpPr>
        <p:spPr>
          <a:xfrm>
            <a:off x="5974813" y="6491446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1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57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m 5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2" t="2145"/>
          <a:stretch/>
        </p:blipFill>
        <p:spPr>
          <a:xfrm>
            <a:off x="4034712" y="0"/>
            <a:ext cx="4064127" cy="6858000"/>
          </a:xfrm>
          <a:prstGeom prst="rect">
            <a:avLst/>
          </a:prstGeom>
        </p:spPr>
      </p:pic>
      <p:pic>
        <p:nvPicPr>
          <p:cNvPr id="105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" y="144172"/>
            <a:ext cx="3987799" cy="6268265"/>
          </a:xfrm>
          <a:prstGeom prst="rect">
            <a:avLst/>
          </a:prstGeom>
        </p:spPr>
      </p:pic>
      <p:pic>
        <p:nvPicPr>
          <p:cNvPr id="125" name="Imagem 5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1" t="3984" r="33581"/>
          <a:stretch/>
        </p:blipFill>
        <p:spPr>
          <a:xfrm>
            <a:off x="8124286" y="0"/>
            <a:ext cx="4067714" cy="6585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0"/>
            <a:ext cx="12185904" cy="6858000"/>
          </a:xfrm>
          <a:prstGeom prst="rect">
            <a:avLst/>
          </a:prstGeom>
        </p:spPr>
      </p:pic>
      <p:sp>
        <p:nvSpPr>
          <p:cNvPr id="109" name="Retângulo 108"/>
          <p:cNvSpPr/>
          <p:nvPr/>
        </p:nvSpPr>
        <p:spPr>
          <a:xfrm>
            <a:off x="5638" y="1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7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 err="1">
              <a:ln>
                <a:noFill/>
              </a:ln>
              <a:solidFill>
                <a:srgbClr val="9F958F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1" name="Rectangle 47"/>
          <p:cNvSpPr/>
          <p:nvPr/>
        </p:nvSpPr>
        <p:spPr>
          <a:xfrm>
            <a:off x="4044950" y="5118333"/>
            <a:ext cx="4083050" cy="173966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7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srgbClr val="9F958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6" name="Imagem 5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1" r="33195"/>
          <a:stretch/>
        </p:blipFill>
        <p:spPr>
          <a:xfrm>
            <a:off x="8124286" y="-273260"/>
            <a:ext cx="4114800" cy="6858856"/>
          </a:xfrm>
          <a:prstGeom prst="rect">
            <a:avLst/>
          </a:prstGeom>
        </p:spPr>
      </p:pic>
      <p:sp>
        <p:nvSpPr>
          <p:cNvPr id="62" name="Rectangle 48"/>
          <p:cNvSpPr/>
          <p:nvPr/>
        </p:nvSpPr>
        <p:spPr>
          <a:xfrm>
            <a:off x="8143875" y="5118333"/>
            <a:ext cx="4048125" cy="173966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7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srgbClr val="9F958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" name="CaixaDeTexto 63"/>
          <p:cNvSpPr txBox="1"/>
          <p:nvPr/>
        </p:nvSpPr>
        <p:spPr>
          <a:xfrm>
            <a:off x="4373404" y="5650022"/>
            <a:ext cx="3426143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324146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Through </a:t>
            </a:r>
            <a:r>
              <a:rPr kumimoji="0" lang="pt-PT" sz="2800" b="1" i="0" u="none" strike="noStrike" kern="1200" cap="none" spc="0" normalizeH="0" baseline="0" noProof="0" dirty="0">
                <a:ln>
                  <a:noFill/>
                </a:ln>
                <a:solidFill>
                  <a:srgbClr val="324146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Innovation</a:t>
            </a:r>
            <a:endParaRPr kumimoji="0" lang="pt-PT" sz="2400" b="1" i="0" u="none" strike="noStrike" kern="1200" cap="none" spc="0" normalizeH="0" baseline="0" noProof="0" dirty="0">
              <a:ln>
                <a:noFill/>
              </a:ln>
              <a:solidFill>
                <a:srgbClr val="324146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5" name="CaixaDeTexto 64"/>
          <p:cNvSpPr txBox="1"/>
          <p:nvPr/>
        </p:nvSpPr>
        <p:spPr>
          <a:xfrm>
            <a:off x="8547879" y="5650022"/>
            <a:ext cx="324011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324146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To </a:t>
            </a:r>
            <a:r>
              <a:rPr kumimoji="0" lang="pt-PT" sz="2800" b="1" i="0" u="none" strike="noStrike" kern="1200" cap="none" spc="0" normalizeH="0" baseline="0" noProof="0" dirty="0">
                <a:ln>
                  <a:noFill/>
                </a:ln>
                <a:solidFill>
                  <a:srgbClr val="324146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Results</a:t>
            </a:r>
          </a:p>
        </p:txBody>
      </p:sp>
      <p:grpSp>
        <p:nvGrpSpPr>
          <p:cNvPr id="76" name="Grupo 45"/>
          <p:cNvGrpSpPr/>
          <p:nvPr/>
        </p:nvGrpSpPr>
        <p:grpSpPr>
          <a:xfrm>
            <a:off x="5638801" y="4677041"/>
            <a:ext cx="895349" cy="895349"/>
            <a:chOff x="7574646" y="3930649"/>
            <a:chExt cx="895349" cy="895349"/>
          </a:xfrm>
        </p:grpSpPr>
        <p:sp>
          <p:nvSpPr>
            <p:cNvPr id="77" name="Elipse 76"/>
            <p:cNvSpPr/>
            <p:nvPr/>
          </p:nvSpPr>
          <p:spPr>
            <a:xfrm>
              <a:off x="7574646" y="3930649"/>
              <a:ext cx="895349" cy="895349"/>
            </a:xfrm>
            <a:prstGeom prst="ellipse">
              <a:avLst/>
            </a:prstGeom>
            <a:solidFill>
              <a:srgbClr val="EE77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577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9F958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78" name="Grupo 27"/>
            <p:cNvGrpSpPr/>
            <p:nvPr/>
          </p:nvGrpSpPr>
          <p:grpSpPr>
            <a:xfrm>
              <a:off x="7768170" y="4092870"/>
              <a:ext cx="493713" cy="542925"/>
              <a:chOff x="6931025" y="893763"/>
              <a:chExt cx="493713" cy="542925"/>
            </a:xfrm>
            <a:solidFill>
              <a:schemeClr val="bg1"/>
            </a:solidFill>
          </p:grpSpPr>
          <p:sp>
            <p:nvSpPr>
              <p:cNvPr id="79" name="Freeform 36"/>
              <p:cNvSpPr>
                <a:spLocks noEditPoints="1"/>
              </p:cNvSpPr>
              <p:nvPr/>
            </p:nvSpPr>
            <p:spPr bwMode="auto">
              <a:xfrm>
                <a:off x="7029450" y="996950"/>
                <a:ext cx="295275" cy="439738"/>
              </a:xfrm>
              <a:custGeom>
                <a:avLst/>
                <a:gdLst>
                  <a:gd name="T0" fmla="*/ 75 w 186"/>
                  <a:gd name="T1" fmla="*/ 211 h 277"/>
                  <a:gd name="T2" fmla="*/ 74 w 186"/>
                  <a:gd name="T3" fmla="*/ 223 h 277"/>
                  <a:gd name="T4" fmla="*/ 71 w 186"/>
                  <a:gd name="T5" fmla="*/ 235 h 277"/>
                  <a:gd name="T6" fmla="*/ 74 w 186"/>
                  <a:gd name="T7" fmla="*/ 248 h 277"/>
                  <a:gd name="T8" fmla="*/ 80 w 186"/>
                  <a:gd name="T9" fmla="*/ 252 h 277"/>
                  <a:gd name="T10" fmla="*/ 87 w 186"/>
                  <a:gd name="T11" fmla="*/ 257 h 277"/>
                  <a:gd name="T12" fmla="*/ 93 w 186"/>
                  <a:gd name="T13" fmla="*/ 260 h 277"/>
                  <a:gd name="T14" fmla="*/ 99 w 186"/>
                  <a:gd name="T15" fmla="*/ 257 h 277"/>
                  <a:gd name="T16" fmla="*/ 105 w 186"/>
                  <a:gd name="T17" fmla="*/ 252 h 277"/>
                  <a:gd name="T18" fmla="*/ 115 w 186"/>
                  <a:gd name="T19" fmla="*/ 249 h 277"/>
                  <a:gd name="T20" fmla="*/ 116 w 186"/>
                  <a:gd name="T21" fmla="*/ 239 h 277"/>
                  <a:gd name="T22" fmla="*/ 117 w 186"/>
                  <a:gd name="T23" fmla="*/ 227 h 277"/>
                  <a:gd name="T24" fmla="*/ 116 w 186"/>
                  <a:gd name="T25" fmla="*/ 215 h 277"/>
                  <a:gd name="T26" fmla="*/ 116 w 186"/>
                  <a:gd name="T27" fmla="*/ 205 h 277"/>
                  <a:gd name="T28" fmla="*/ 73 w 186"/>
                  <a:gd name="T29" fmla="*/ 21 h 277"/>
                  <a:gd name="T30" fmla="*/ 28 w 186"/>
                  <a:gd name="T31" fmla="*/ 56 h 277"/>
                  <a:gd name="T32" fmla="*/ 21 w 186"/>
                  <a:gd name="T33" fmla="*/ 112 h 277"/>
                  <a:gd name="T34" fmla="*/ 49 w 186"/>
                  <a:gd name="T35" fmla="*/ 153 h 277"/>
                  <a:gd name="T36" fmla="*/ 70 w 186"/>
                  <a:gd name="T37" fmla="*/ 187 h 277"/>
                  <a:gd name="T38" fmla="*/ 128 w 186"/>
                  <a:gd name="T39" fmla="*/ 164 h 277"/>
                  <a:gd name="T40" fmla="*/ 158 w 186"/>
                  <a:gd name="T41" fmla="*/ 128 h 277"/>
                  <a:gd name="T42" fmla="*/ 166 w 186"/>
                  <a:gd name="T43" fmla="*/ 74 h 277"/>
                  <a:gd name="T44" fmla="*/ 131 w 186"/>
                  <a:gd name="T45" fmla="*/ 28 h 277"/>
                  <a:gd name="T46" fmla="*/ 93 w 186"/>
                  <a:gd name="T47" fmla="*/ 0 h 277"/>
                  <a:gd name="T48" fmla="*/ 158 w 186"/>
                  <a:gd name="T49" fmla="*/ 28 h 277"/>
                  <a:gd name="T50" fmla="*/ 186 w 186"/>
                  <a:gd name="T51" fmla="*/ 93 h 277"/>
                  <a:gd name="T52" fmla="*/ 170 w 186"/>
                  <a:gd name="T53" fmla="*/ 143 h 277"/>
                  <a:gd name="T54" fmla="*/ 141 w 186"/>
                  <a:gd name="T55" fmla="*/ 176 h 277"/>
                  <a:gd name="T56" fmla="*/ 133 w 186"/>
                  <a:gd name="T57" fmla="*/ 201 h 277"/>
                  <a:gd name="T58" fmla="*/ 135 w 186"/>
                  <a:gd name="T59" fmla="*/ 215 h 277"/>
                  <a:gd name="T60" fmla="*/ 137 w 186"/>
                  <a:gd name="T61" fmla="*/ 227 h 277"/>
                  <a:gd name="T62" fmla="*/ 135 w 186"/>
                  <a:gd name="T63" fmla="*/ 240 h 277"/>
                  <a:gd name="T64" fmla="*/ 133 w 186"/>
                  <a:gd name="T65" fmla="*/ 255 h 277"/>
                  <a:gd name="T66" fmla="*/ 128 w 186"/>
                  <a:gd name="T67" fmla="*/ 262 h 277"/>
                  <a:gd name="T68" fmla="*/ 114 w 186"/>
                  <a:gd name="T69" fmla="*/ 268 h 277"/>
                  <a:gd name="T70" fmla="*/ 80 w 186"/>
                  <a:gd name="T71" fmla="*/ 274 h 277"/>
                  <a:gd name="T72" fmla="*/ 62 w 186"/>
                  <a:gd name="T73" fmla="*/ 264 h 277"/>
                  <a:gd name="T74" fmla="*/ 55 w 186"/>
                  <a:gd name="T75" fmla="*/ 257 h 277"/>
                  <a:gd name="T76" fmla="*/ 55 w 186"/>
                  <a:gd name="T77" fmla="*/ 249 h 277"/>
                  <a:gd name="T78" fmla="*/ 53 w 186"/>
                  <a:gd name="T79" fmla="*/ 235 h 277"/>
                  <a:gd name="T80" fmla="*/ 55 w 186"/>
                  <a:gd name="T81" fmla="*/ 222 h 277"/>
                  <a:gd name="T82" fmla="*/ 56 w 186"/>
                  <a:gd name="T83" fmla="*/ 211 h 277"/>
                  <a:gd name="T84" fmla="*/ 53 w 186"/>
                  <a:gd name="T85" fmla="*/ 194 h 277"/>
                  <a:gd name="T86" fmla="*/ 35 w 186"/>
                  <a:gd name="T87" fmla="*/ 166 h 277"/>
                  <a:gd name="T88" fmla="*/ 8 w 186"/>
                  <a:gd name="T89" fmla="*/ 129 h 277"/>
                  <a:gd name="T90" fmla="*/ 3 w 186"/>
                  <a:gd name="T91" fmla="*/ 69 h 277"/>
                  <a:gd name="T92" fmla="*/ 46 w 186"/>
                  <a:gd name="T93" fmla="*/ 14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86" h="277">
                    <a:moveTo>
                      <a:pt x="73" y="205"/>
                    </a:moveTo>
                    <a:lnTo>
                      <a:pt x="74" y="208"/>
                    </a:lnTo>
                    <a:lnTo>
                      <a:pt x="75" y="211"/>
                    </a:lnTo>
                    <a:lnTo>
                      <a:pt x="74" y="215"/>
                    </a:lnTo>
                    <a:lnTo>
                      <a:pt x="71" y="219"/>
                    </a:lnTo>
                    <a:lnTo>
                      <a:pt x="74" y="223"/>
                    </a:lnTo>
                    <a:lnTo>
                      <a:pt x="75" y="227"/>
                    </a:lnTo>
                    <a:lnTo>
                      <a:pt x="74" y="231"/>
                    </a:lnTo>
                    <a:lnTo>
                      <a:pt x="71" y="235"/>
                    </a:lnTo>
                    <a:lnTo>
                      <a:pt x="74" y="240"/>
                    </a:lnTo>
                    <a:lnTo>
                      <a:pt x="75" y="244"/>
                    </a:lnTo>
                    <a:lnTo>
                      <a:pt x="74" y="248"/>
                    </a:lnTo>
                    <a:lnTo>
                      <a:pt x="73" y="250"/>
                    </a:lnTo>
                    <a:lnTo>
                      <a:pt x="76" y="251"/>
                    </a:lnTo>
                    <a:lnTo>
                      <a:pt x="80" y="252"/>
                    </a:lnTo>
                    <a:lnTo>
                      <a:pt x="84" y="254"/>
                    </a:lnTo>
                    <a:lnTo>
                      <a:pt x="85" y="255"/>
                    </a:lnTo>
                    <a:lnTo>
                      <a:pt x="87" y="257"/>
                    </a:lnTo>
                    <a:lnTo>
                      <a:pt x="87" y="258"/>
                    </a:lnTo>
                    <a:lnTo>
                      <a:pt x="90" y="258"/>
                    </a:lnTo>
                    <a:lnTo>
                      <a:pt x="93" y="260"/>
                    </a:lnTo>
                    <a:lnTo>
                      <a:pt x="96" y="258"/>
                    </a:lnTo>
                    <a:lnTo>
                      <a:pt x="98" y="258"/>
                    </a:lnTo>
                    <a:lnTo>
                      <a:pt x="99" y="257"/>
                    </a:lnTo>
                    <a:lnTo>
                      <a:pt x="100" y="255"/>
                    </a:lnTo>
                    <a:lnTo>
                      <a:pt x="103" y="254"/>
                    </a:lnTo>
                    <a:lnTo>
                      <a:pt x="105" y="252"/>
                    </a:lnTo>
                    <a:lnTo>
                      <a:pt x="110" y="251"/>
                    </a:lnTo>
                    <a:lnTo>
                      <a:pt x="114" y="250"/>
                    </a:lnTo>
                    <a:lnTo>
                      <a:pt x="115" y="249"/>
                    </a:lnTo>
                    <a:lnTo>
                      <a:pt x="116" y="249"/>
                    </a:lnTo>
                    <a:lnTo>
                      <a:pt x="117" y="244"/>
                    </a:lnTo>
                    <a:lnTo>
                      <a:pt x="116" y="239"/>
                    </a:lnTo>
                    <a:lnTo>
                      <a:pt x="115" y="235"/>
                    </a:lnTo>
                    <a:lnTo>
                      <a:pt x="116" y="232"/>
                    </a:lnTo>
                    <a:lnTo>
                      <a:pt x="117" y="227"/>
                    </a:lnTo>
                    <a:lnTo>
                      <a:pt x="116" y="222"/>
                    </a:lnTo>
                    <a:lnTo>
                      <a:pt x="115" y="219"/>
                    </a:lnTo>
                    <a:lnTo>
                      <a:pt x="116" y="215"/>
                    </a:lnTo>
                    <a:lnTo>
                      <a:pt x="117" y="211"/>
                    </a:lnTo>
                    <a:lnTo>
                      <a:pt x="116" y="207"/>
                    </a:lnTo>
                    <a:lnTo>
                      <a:pt x="116" y="205"/>
                    </a:lnTo>
                    <a:lnTo>
                      <a:pt x="73" y="205"/>
                    </a:lnTo>
                    <a:close/>
                    <a:moveTo>
                      <a:pt x="93" y="18"/>
                    </a:moveTo>
                    <a:lnTo>
                      <a:pt x="73" y="21"/>
                    </a:lnTo>
                    <a:lnTo>
                      <a:pt x="55" y="28"/>
                    </a:lnTo>
                    <a:lnTo>
                      <a:pt x="40" y="40"/>
                    </a:lnTo>
                    <a:lnTo>
                      <a:pt x="28" y="56"/>
                    </a:lnTo>
                    <a:lnTo>
                      <a:pt x="21" y="74"/>
                    </a:lnTo>
                    <a:lnTo>
                      <a:pt x="17" y="93"/>
                    </a:lnTo>
                    <a:lnTo>
                      <a:pt x="21" y="112"/>
                    </a:lnTo>
                    <a:lnTo>
                      <a:pt x="27" y="128"/>
                    </a:lnTo>
                    <a:lnTo>
                      <a:pt x="38" y="141"/>
                    </a:lnTo>
                    <a:lnTo>
                      <a:pt x="49" y="153"/>
                    </a:lnTo>
                    <a:lnTo>
                      <a:pt x="58" y="164"/>
                    </a:lnTo>
                    <a:lnTo>
                      <a:pt x="65" y="175"/>
                    </a:lnTo>
                    <a:lnTo>
                      <a:pt x="70" y="187"/>
                    </a:lnTo>
                    <a:lnTo>
                      <a:pt x="116" y="187"/>
                    </a:lnTo>
                    <a:lnTo>
                      <a:pt x="121" y="175"/>
                    </a:lnTo>
                    <a:lnTo>
                      <a:pt x="128" y="164"/>
                    </a:lnTo>
                    <a:lnTo>
                      <a:pt x="138" y="153"/>
                    </a:lnTo>
                    <a:lnTo>
                      <a:pt x="149" y="141"/>
                    </a:lnTo>
                    <a:lnTo>
                      <a:pt x="158" y="128"/>
                    </a:lnTo>
                    <a:lnTo>
                      <a:pt x="166" y="112"/>
                    </a:lnTo>
                    <a:lnTo>
                      <a:pt x="168" y="93"/>
                    </a:lnTo>
                    <a:lnTo>
                      <a:pt x="166" y="74"/>
                    </a:lnTo>
                    <a:lnTo>
                      <a:pt x="158" y="56"/>
                    </a:lnTo>
                    <a:lnTo>
                      <a:pt x="146" y="40"/>
                    </a:lnTo>
                    <a:lnTo>
                      <a:pt x="131" y="28"/>
                    </a:lnTo>
                    <a:lnTo>
                      <a:pt x="112" y="21"/>
                    </a:lnTo>
                    <a:lnTo>
                      <a:pt x="93" y="18"/>
                    </a:lnTo>
                    <a:close/>
                    <a:moveTo>
                      <a:pt x="93" y="0"/>
                    </a:moveTo>
                    <a:lnTo>
                      <a:pt x="117" y="4"/>
                    </a:lnTo>
                    <a:lnTo>
                      <a:pt x="140" y="14"/>
                    </a:lnTo>
                    <a:lnTo>
                      <a:pt x="158" y="28"/>
                    </a:lnTo>
                    <a:lnTo>
                      <a:pt x="174" y="46"/>
                    </a:lnTo>
                    <a:lnTo>
                      <a:pt x="182" y="69"/>
                    </a:lnTo>
                    <a:lnTo>
                      <a:pt x="186" y="93"/>
                    </a:lnTo>
                    <a:lnTo>
                      <a:pt x="184" y="112"/>
                    </a:lnTo>
                    <a:lnTo>
                      <a:pt x="179" y="129"/>
                    </a:lnTo>
                    <a:lnTo>
                      <a:pt x="170" y="143"/>
                    </a:lnTo>
                    <a:lnTo>
                      <a:pt x="161" y="155"/>
                    </a:lnTo>
                    <a:lnTo>
                      <a:pt x="151" y="166"/>
                    </a:lnTo>
                    <a:lnTo>
                      <a:pt x="141" y="176"/>
                    </a:lnTo>
                    <a:lnTo>
                      <a:pt x="135" y="186"/>
                    </a:lnTo>
                    <a:lnTo>
                      <a:pt x="133" y="194"/>
                    </a:lnTo>
                    <a:lnTo>
                      <a:pt x="133" y="201"/>
                    </a:lnTo>
                    <a:lnTo>
                      <a:pt x="135" y="208"/>
                    </a:lnTo>
                    <a:lnTo>
                      <a:pt x="137" y="211"/>
                    </a:lnTo>
                    <a:lnTo>
                      <a:pt x="135" y="215"/>
                    </a:lnTo>
                    <a:lnTo>
                      <a:pt x="133" y="219"/>
                    </a:lnTo>
                    <a:lnTo>
                      <a:pt x="135" y="223"/>
                    </a:lnTo>
                    <a:lnTo>
                      <a:pt x="137" y="227"/>
                    </a:lnTo>
                    <a:lnTo>
                      <a:pt x="135" y="231"/>
                    </a:lnTo>
                    <a:lnTo>
                      <a:pt x="133" y="235"/>
                    </a:lnTo>
                    <a:lnTo>
                      <a:pt x="135" y="240"/>
                    </a:lnTo>
                    <a:lnTo>
                      <a:pt x="137" y="244"/>
                    </a:lnTo>
                    <a:lnTo>
                      <a:pt x="135" y="248"/>
                    </a:lnTo>
                    <a:lnTo>
                      <a:pt x="133" y="255"/>
                    </a:lnTo>
                    <a:lnTo>
                      <a:pt x="132" y="257"/>
                    </a:lnTo>
                    <a:lnTo>
                      <a:pt x="131" y="260"/>
                    </a:lnTo>
                    <a:lnTo>
                      <a:pt x="128" y="262"/>
                    </a:lnTo>
                    <a:lnTo>
                      <a:pt x="125" y="264"/>
                    </a:lnTo>
                    <a:lnTo>
                      <a:pt x="120" y="267"/>
                    </a:lnTo>
                    <a:lnTo>
                      <a:pt x="114" y="268"/>
                    </a:lnTo>
                    <a:lnTo>
                      <a:pt x="106" y="274"/>
                    </a:lnTo>
                    <a:lnTo>
                      <a:pt x="93" y="277"/>
                    </a:lnTo>
                    <a:lnTo>
                      <a:pt x="80" y="274"/>
                    </a:lnTo>
                    <a:lnTo>
                      <a:pt x="71" y="268"/>
                    </a:lnTo>
                    <a:lnTo>
                      <a:pt x="65" y="267"/>
                    </a:lnTo>
                    <a:lnTo>
                      <a:pt x="62" y="264"/>
                    </a:lnTo>
                    <a:lnTo>
                      <a:pt x="58" y="262"/>
                    </a:lnTo>
                    <a:lnTo>
                      <a:pt x="56" y="260"/>
                    </a:lnTo>
                    <a:lnTo>
                      <a:pt x="55" y="257"/>
                    </a:lnTo>
                    <a:lnTo>
                      <a:pt x="53" y="255"/>
                    </a:lnTo>
                    <a:lnTo>
                      <a:pt x="53" y="252"/>
                    </a:lnTo>
                    <a:lnTo>
                      <a:pt x="55" y="249"/>
                    </a:lnTo>
                    <a:lnTo>
                      <a:pt x="56" y="244"/>
                    </a:lnTo>
                    <a:lnTo>
                      <a:pt x="55" y="239"/>
                    </a:lnTo>
                    <a:lnTo>
                      <a:pt x="53" y="235"/>
                    </a:lnTo>
                    <a:lnTo>
                      <a:pt x="55" y="232"/>
                    </a:lnTo>
                    <a:lnTo>
                      <a:pt x="56" y="227"/>
                    </a:lnTo>
                    <a:lnTo>
                      <a:pt x="55" y="222"/>
                    </a:lnTo>
                    <a:lnTo>
                      <a:pt x="53" y="219"/>
                    </a:lnTo>
                    <a:lnTo>
                      <a:pt x="55" y="215"/>
                    </a:lnTo>
                    <a:lnTo>
                      <a:pt x="56" y="211"/>
                    </a:lnTo>
                    <a:lnTo>
                      <a:pt x="55" y="207"/>
                    </a:lnTo>
                    <a:lnTo>
                      <a:pt x="53" y="203"/>
                    </a:lnTo>
                    <a:lnTo>
                      <a:pt x="53" y="194"/>
                    </a:lnTo>
                    <a:lnTo>
                      <a:pt x="51" y="186"/>
                    </a:lnTo>
                    <a:lnTo>
                      <a:pt x="44" y="176"/>
                    </a:lnTo>
                    <a:lnTo>
                      <a:pt x="35" y="166"/>
                    </a:lnTo>
                    <a:lnTo>
                      <a:pt x="26" y="155"/>
                    </a:lnTo>
                    <a:lnTo>
                      <a:pt x="16" y="143"/>
                    </a:lnTo>
                    <a:lnTo>
                      <a:pt x="8" y="129"/>
                    </a:lnTo>
                    <a:lnTo>
                      <a:pt x="2" y="112"/>
                    </a:lnTo>
                    <a:lnTo>
                      <a:pt x="0" y="93"/>
                    </a:lnTo>
                    <a:lnTo>
                      <a:pt x="3" y="69"/>
                    </a:lnTo>
                    <a:lnTo>
                      <a:pt x="12" y="46"/>
                    </a:lnTo>
                    <a:lnTo>
                      <a:pt x="27" y="28"/>
                    </a:lnTo>
                    <a:lnTo>
                      <a:pt x="46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37"/>
              <p:cNvSpPr>
                <a:spLocks/>
              </p:cNvSpPr>
              <p:nvPr/>
            </p:nvSpPr>
            <p:spPr bwMode="auto">
              <a:xfrm>
                <a:off x="7162800" y="893763"/>
                <a:ext cx="28575" cy="79375"/>
              </a:xfrm>
              <a:custGeom>
                <a:avLst/>
                <a:gdLst>
                  <a:gd name="T0" fmla="*/ 9 w 18"/>
                  <a:gd name="T1" fmla="*/ 0 h 50"/>
                  <a:gd name="T2" fmla="*/ 13 w 18"/>
                  <a:gd name="T3" fmla="*/ 1 h 50"/>
                  <a:gd name="T4" fmla="*/ 15 w 18"/>
                  <a:gd name="T5" fmla="*/ 3 h 50"/>
                  <a:gd name="T6" fmla="*/ 18 w 18"/>
                  <a:gd name="T7" fmla="*/ 6 h 50"/>
                  <a:gd name="T8" fmla="*/ 18 w 18"/>
                  <a:gd name="T9" fmla="*/ 10 h 50"/>
                  <a:gd name="T10" fmla="*/ 18 w 18"/>
                  <a:gd name="T11" fmla="*/ 40 h 50"/>
                  <a:gd name="T12" fmla="*/ 18 w 18"/>
                  <a:gd name="T13" fmla="*/ 44 h 50"/>
                  <a:gd name="T14" fmla="*/ 15 w 18"/>
                  <a:gd name="T15" fmla="*/ 47 h 50"/>
                  <a:gd name="T16" fmla="*/ 13 w 18"/>
                  <a:gd name="T17" fmla="*/ 48 h 50"/>
                  <a:gd name="T18" fmla="*/ 9 w 18"/>
                  <a:gd name="T19" fmla="*/ 50 h 50"/>
                  <a:gd name="T20" fmla="*/ 6 w 18"/>
                  <a:gd name="T21" fmla="*/ 48 h 50"/>
                  <a:gd name="T22" fmla="*/ 3 w 18"/>
                  <a:gd name="T23" fmla="*/ 47 h 50"/>
                  <a:gd name="T24" fmla="*/ 1 w 18"/>
                  <a:gd name="T25" fmla="*/ 44 h 50"/>
                  <a:gd name="T26" fmla="*/ 0 w 18"/>
                  <a:gd name="T27" fmla="*/ 40 h 50"/>
                  <a:gd name="T28" fmla="*/ 0 w 18"/>
                  <a:gd name="T29" fmla="*/ 10 h 50"/>
                  <a:gd name="T30" fmla="*/ 1 w 18"/>
                  <a:gd name="T31" fmla="*/ 6 h 50"/>
                  <a:gd name="T32" fmla="*/ 3 w 18"/>
                  <a:gd name="T33" fmla="*/ 3 h 50"/>
                  <a:gd name="T34" fmla="*/ 6 w 18"/>
                  <a:gd name="T35" fmla="*/ 1 h 50"/>
                  <a:gd name="T36" fmla="*/ 9 w 18"/>
                  <a:gd name="T3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50">
                    <a:moveTo>
                      <a:pt x="9" y="0"/>
                    </a:moveTo>
                    <a:lnTo>
                      <a:pt x="13" y="1"/>
                    </a:lnTo>
                    <a:lnTo>
                      <a:pt x="15" y="3"/>
                    </a:lnTo>
                    <a:lnTo>
                      <a:pt x="18" y="6"/>
                    </a:lnTo>
                    <a:lnTo>
                      <a:pt x="18" y="10"/>
                    </a:lnTo>
                    <a:lnTo>
                      <a:pt x="18" y="40"/>
                    </a:lnTo>
                    <a:lnTo>
                      <a:pt x="18" y="44"/>
                    </a:lnTo>
                    <a:lnTo>
                      <a:pt x="15" y="47"/>
                    </a:lnTo>
                    <a:lnTo>
                      <a:pt x="13" y="48"/>
                    </a:lnTo>
                    <a:lnTo>
                      <a:pt x="9" y="50"/>
                    </a:lnTo>
                    <a:lnTo>
                      <a:pt x="6" y="48"/>
                    </a:lnTo>
                    <a:lnTo>
                      <a:pt x="3" y="47"/>
                    </a:lnTo>
                    <a:lnTo>
                      <a:pt x="1" y="44"/>
                    </a:lnTo>
                    <a:lnTo>
                      <a:pt x="0" y="40"/>
                    </a:lnTo>
                    <a:lnTo>
                      <a:pt x="0" y="10"/>
                    </a:lnTo>
                    <a:lnTo>
                      <a:pt x="1" y="6"/>
                    </a:lnTo>
                    <a:lnTo>
                      <a:pt x="3" y="3"/>
                    </a:lnTo>
                    <a:lnTo>
                      <a:pt x="6" y="1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1" name="Freeform 38"/>
              <p:cNvSpPr>
                <a:spLocks/>
              </p:cNvSpPr>
              <p:nvPr/>
            </p:nvSpPr>
            <p:spPr bwMode="auto">
              <a:xfrm>
                <a:off x="7292975" y="957263"/>
                <a:ext cx="68263" cy="68263"/>
              </a:xfrm>
              <a:custGeom>
                <a:avLst/>
                <a:gdLst>
                  <a:gd name="T0" fmla="*/ 35 w 43"/>
                  <a:gd name="T1" fmla="*/ 0 h 43"/>
                  <a:gd name="T2" fmla="*/ 38 w 43"/>
                  <a:gd name="T3" fmla="*/ 0 h 43"/>
                  <a:gd name="T4" fmla="*/ 41 w 43"/>
                  <a:gd name="T5" fmla="*/ 2 h 43"/>
                  <a:gd name="T6" fmla="*/ 43 w 43"/>
                  <a:gd name="T7" fmla="*/ 5 h 43"/>
                  <a:gd name="T8" fmla="*/ 43 w 43"/>
                  <a:gd name="T9" fmla="*/ 8 h 43"/>
                  <a:gd name="T10" fmla="*/ 43 w 43"/>
                  <a:gd name="T11" fmla="*/ 12 h 43"/>
                  <a:gd name="T12" fmla="*/ 41 w 43"/>
                  <a:gd name="T13" fmla="*/ 14 h 43"/>
                  <a:gd name="T14" fmla="*/ 15 w 43"/>
                  <a:gd name="T15" fmla="*/ 41 h 43"/>
                  <a:gd name="T16" fmla="*/ 12 w 43"/>
                  <a:gd name="T17" fmla="*/ 42 h 43"/>
                  <a:gd name="T18" fmla="*/ 9 w 43"/>
                  <a:gd name="T19" fmla="*/ 43 h 43"/>
                  <a:gd name="T20" fmla="*/ 6 w 43"/>
                  <a:gd name="T21" fmla="*/ 42 h 43"/>
                  <a:gd name="T22" fmla="*/ 2 w 43"/>
                  <a:gd name="T23" fmla="*/ 41 h 43"/>
                  <a:gd name="T24" fmla="*/ 1 w 43"/>
                  <a:gd name="T25" fmla="*/ 37 h 43"/>
                  <a:gd name="T26" fmla="*/ 0 w 43"/>
                  <a:gd name="T27" fmla="*/ 35 h 43"/>
                  <a:gd name="T28" fmla="*/ 1 w 43"/>
                  <a:gd name="T29" fmla="*/ 31 h 43"/>
                  <a:gd name="T30" fmla="*/ 2 w 43"/>
                  <a:gd name="T31" fmla="*/ 28 h 43"/>
                  <a:gd name="T32" fmla="*/ 28 w 43"/>
                  <a:gd name="T33" fmla="*/ 2 h 43"/>
                  <a:gd name="T34" fmla="*/ 31 w 43"/>
                  <a:gd name="T35" fmla="*/ 0 h 43"/>
                  <a:gd name="T36" fmla="*/ 35 w 43"/>
                  <a:gd name="T3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38" y="0"/>
                    </a:lnTo>
                    <a:lnTo>
                      <a:pt x="41" y="2"/>
                    </a:lnTo>
                    <a:lnTo>
                      <a:pt x="43" y="5"/>
                    </a:lnTo>
                    <a:lnTo>
                      <a:pt x="43" y="8"/>
                    </a:lnTo>
                    <a:lnTo>
                      <a:pt x="43" y="12"/>
                    </a:lnTo>
                    <a:lnTo>
                      <a:pt x="41" y="14"/>
                    </a:lnTo>
                    <a:lnTo>
                      <a:pt x="15" y="41"/>
                    </a:lnTo>
                    <a:lnTo>
                      <a:pt x="12" y="42"/>
                    </a:lnTo>
                    <a:lnTo>
                      <a:pt x="9" y="43"/>
                    </a:lnTo>
                    <a:lnTo>
                      <a:pt x="6" y="42"/>
                    </a:lnTo>
                    <a:lnTo>
                      <a:pt x="2" y="41"/>
                    </a:lnTo>
                    <a:lnTo>
                      <a:pt x="1" y="37"/>
                    </a:lnTo>
                    <a:lnTo>
                      <a:pt x="0" y="35"/>
                    </a:lnTo>
                    <a:lnTo>
                      <a:pt x="1" y="31"/>
                    </a:lnTo>
                    <a:lnTo>
                      <a:pt x="2" y="28"/>
                    </a:lnTo>
                    <a:lnTo>
                      <a:pt x="28" y="2"/>
                    </a:lnTo>
                    <a:lnTo>
                      <a:pt x="31" y="0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2" name="Freeform 39"/>
              <p:cNvSpPr>
                <a:spLocks/>
              </p:cNvSpPr>
              <p:nvPr/>
            </p:nvSpPr>
            <p:spPr bwMode="auto">
              <a:xfrm>
                <a:off x="7345363" y="1127125"/>
                <a:ext cx="79375" cy="28575"/>
              </a:xfrm>
              <a:custGeom>
                <a:avLst/>
                <a:gdLst>
                  <a:gd name="T0" fmla="*/ 10 w 50"/>
                  <a:gd name="T1" fmla="*/ 0 h 18"/>
                  <a:gd name="T2" fmla="*/ 40 w 50"/>
                  <a:gd name="T3" fmla="*/ 0 h 18"/>
                  <a:gd name="T4" fmla="*/ 44 w 50"/>
                  <a:gd name="T5" fmla="*/ 2 h 18"/>
                  <a:gd name="T6" fmla="*/ 47 w 50"/>
                  <a:gd name="T7" fmla="*/ 3 h 18"/>
                  <a:gd name="T8" fmla="*/ 49 w 50"/>
                  <a:gd name="T9" fmla="*/ 5 h 18"/>
                  <a:gd name="T10" fmla="*/ 50 w 50"/>
                  <a:gd name="T11" fmla="*/ 9 h 18"/>
                  <a:gd name="T12" fmla="*/ 49 w 50"/>
                  <a:gd name="T13" fmla="*/ 12 h 18"/>
                  <a:gd name="T14" fmla="*/ 47 w 50"/>
                  <a:gd name="T15" fmla="*/ 16 h 18"/>
                  <a:gd name="T16" fmla="*/ 44 w 50"/>
                  <a:gd name="T17" fmla="*/ 17 h 18"/>
                  <a:gd name="T18" fmla="*/ 40 w 50"/>
                  <a:gd name="T19" fmla="*/ 18 h 18"/>
                  <a:gd name="T20" fmla="*/ 10 w 50"/>
                  <a:gd name="T21" fmla="*/ 18 h 18"/>
                  <a:gd name="T22" fmla="*/ 6 w 50"/>
                  <a:gd name="T23" fmla="*/ 17 h 18"/>
                  <a:gd name="T24" fmla="*/ 3 w 50"/>
                  <a:gd name="T25" fmla="*/ 16 h 18"/>
                  <a:gd name="T26" fmla="*/ 2 w 50"/>
                  <a:gd name="T27" fmla="*/ 12 h 18"/>
                  <a:gd name="T28" fmla="*/ 0 w 50"/>
                  <a:gd name="T29" fmla="*/ 9 h 18"/>
                  <a:gd name="T30" fmla="*/ 2 w 50"/>
                  <a:gd name="T31" fmla="*/ 5 h 18"/>
                  <a:gd name="T32" fmla="*/ 3 w 50"/>
                  <a:gd name="T33" fmla="*/ 3 h 18"/>
                  <a:gd name="T34" fmla="*/ 6 w 50"/>
                  <a:gd name="T35" fmla="*/ 2 h 18"/>
                  <a:gd name="T36" fmla="*/ 10 w 50"/>
                  <a:gd name="T3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18">
                    <a:moveTo>
                      <a:pt x="10" y="0"/>
                    </a:moveTo>
                    <a:lnTo>
                      <a:pt x="40" y="0"/>
                    </a:lnTo>
                    <a:lnTo>
                      <a:pt x="44" y="2"/>
                    </a:lnTo>
                    <a:lnTo>
                      <a:pt x="47" y="3"/>
                    </a:lnTo>
                    <a:lnTo>
                      <a:pt x="49" y="5"/>
                    </a:lnTo>
                    <a:lnTo>
                      <a:pt x="50" y="9"/>
                    </a:lnTo>
                    <a:lnTo>
                      <a:pt x="49" y="12"/>
                    </a:lnTo>
                    <a:lnTo>
                      <a:pt x="47" y="16"/>
                    </a:lnTo>
                    <a:lnTo>
                      <a:pt x="44" y="17"/>
                    </a:lnTo>
                    <a:lnTo>
                      <a:pt x="40" y="18"/>
                    </a:lnTo>
                    <a:lnTo>
                      <a:pt x="10" y="18"/>
                    </a:lnTo>
                    <a:lnTo>
                      <a:pt x="6" y="17"/>
                    </a:lnTo>
                    <a:lnTo>
                      <a:pt x="3" y="16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2" y="5"/>
                    </a:lnTo>
                    <a:lnTo>
                      <a:pt x="3" y="3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3" name="Freeform 40"/>
              <p:cNvSpPr>
                <a:spLocks/>
              </p:cNvSpPr>
              <p:nvPr/>
            </p:nvSpPr>
            <p:spPr bwMode="auto">
              <a:xfrm>
                <a:off x="6931025" y="1127125"/>
                <a:ext cx="76200" cy="28575"/>
              </a:xfrm>
              <a:custGeom>
                <a:avLst/>
                <a:gdLst>
                  <a:gd name="T0" fmla="*/ 8 w 48"/>
                  <a:gd name="T1" fmla="*/ 0 h 18"/>
                  <a:gd name="T2" fmla="*/ 39 w 48"/>
                  <a:gd name="T3" fmla="*/ 0 h 18"/>
                  <a:gd name="T4" fmla="*/ 43 w 48"/>
                  <a:gd name="T5" fmla="*/ 2 h 18"/>
                  <a:gd name="T6" fmla="*/ 45 w 48"/>
                  <a:gd name="T7" fmla="*/ 3 h 18"/>
                  <a:gd name="T8" fmla="*/ 48 w 48"/>
                  <a:gd name="T9" fmla="*/ 5 h 18"/>
                  <a:gd name="T10" fmla="*/ 48 w 48"/>
                  <a:gd name="T11" fmla="*/ 9 h 18"/>
                  <a:gd name="T12" fmla="*/ 48 w 48"/>
                  <a:gd name="T13" fmla="*/ 12 h 18"/>
                  <a:gd name="T14" fmla="*/ 45 w 48"/>
                  <a:gd name="T15" fmla="*/ 16 h 18"/>
                  <a:gd name="T16" fmla="*/ 43 w 48"/>
                  <a:gd name="T17" fmla="*/ 17 h 18"/>
                  <a:gd name="T18" fmla="*/ 39 w 48"/>
                  <a:gd name="T19" fmla="*/ 18 h 18"/>
                  <a:gd name="T20" fmla="*/ 8 w 48"/>
                  <a:gd name="T21" fmla="*/ 18 h 18"/>
                  <a:gd name="T22" fmla="*/ 4 w 48"/>
                  <a:gd name="T23" fmla="*/ 17 h 18"/>
                  <a:gd name="T24" fmla="*/ 2 w 48"/>
                  <a:gd name="T25" fmla="*/ 16 h 18"/>
                  <a:gd name="T26" fmla="*/ 0 w 48"/>
                  <a:gd name="T27" fmla="*/ 12 h 18"/>
                  <a:gd name="T28" fmla="*/ 0 w 48"/>
                  <a:gd name="T29" fmla="*/ 9 h 18"/>
                  <a:gd name="T30" fmla="*/ 0 w 48"/>
                  <a:gd name="T31" fmla="*/ 5 h 18"/>
                  <a:gd name="T32" fmla="*/ 2 w 48"/>
                  <a:gd name="T33" fmla="*/ 3 h 18"/>
                  <a:gd name="T34" fmla="*/ 4 w 48"/>
                  <a:gd name="T35" fmla="*/ 2 h 18"/>
                  <a:gd name="T36" fmla="*/ 8 w 48"/>
                  <a:gd name="T3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8" h="18">
                    <a:moveTo>
                      <a:pt x="8" y="0"/>
                    </a:moveTo>
                    <a:lnTo>
                      <a:pt x="39" y="0"/>
                    </a:lnTo>
                    <a:lnTo>
                      <a:pt x="43" y="2"/>
                    </a:lnTo>
                    <a:lnTo>
                      <a:pt x="45" y="3"/>
                    </a:lnTo>
                    <a:lnTo>
                      <a:pt x="48" y="5"/>
                    </a:lnTo>
                    <a:lnTo>
                      <a:pt x="48" y="9"/>
                    </a:lnTo>
                    <a:lnTo>
                      <a:pt x="48" y="12"/>
                    </a:lnTo>
                    <a:lnTo>
                      <a:pt x="45" y="16"/>
                    </a:lnTo>
                    <a:lnTo>
                      <a:pt x="43" y="17"/>
                    </a:lnTo>
                    <a:lnTo>
                      <a:pt x="39" y="18"/>
                    </a:lnTo>
                    <a:lnTo>
                      <a:pt x="8" y="18"/>
                    </a:lnTo>
                    <a:lnTo>
                      <a:pt x="4" y="17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4" name="Freeform 41"/>
              <p:cNvSpPr>
                <a:spLocks/>
              </p:cNvSpPr>
              <p:nvPr/>
            </p:nvSpPr>
            <p:spPr bwMode="auto">
              <a:xfrm>
                <a:off x="6991350" y="957263"/>
                <a:ext cx="69850" cy="68263"/>
              </a:xfrm>
              <a:custGeom>
                <a:avLst/>
                <a:gdLst>
                  <a:gd name="T0" fmla="*/ 10 w 44"/>
                  <a:gd name="T1" fmla="*/ 0 h 43"/>
                  <a:gd name="T2" fmla="*/ 12 w 44"/>
                  <a:gd name="T3" fmla="*/ 0 h 43"/>
                  <a:gd name="T4" fmla="*/ 16 w 44"/>
                  <a:gd name="T5" fmla="*/ 2 h 43"/>
                  <a:gd name="T6" fmla="*/ 41 w 44"/>
                  <a:gd name="T7" fmla="*/ 28 h 43"/>
                  <a:gd name="T8" fmla="*/ 44 w 44"/>
                  <a:gd name="T9" fmla="*/ 31 h 43"/>
                  <a:gd name="T10" fmla="*/ 44 w 44"/>
                  <a:gd name="T11" fmla="*/ 35 h 43"/>
                  <a:gd name="T12" fmla="*/ 44 w 44"/>
                  <a:gd name="T13" fmla="*/ 37 h 43"/>
                  <a:gd name="T14" fmla="*/ 41 w 44"/>
                  <a:gd name="T15" fmla="*/ 41 h 43"/>
                  <a:gd name="T16" fmla="*/ 39 w 44"/>
                  <a:gd name="T17" fmla="*/ 42 h 43"/>
                  <a:gd name="T18" fmla="*/ 35 w 44"/>
                  <a:gd name="T19" fmla="*/ 43 h 43"/>
                  <a:gd name="T20" fmla="*/ 32 w 44"/>
                  <a:gd name="T21" fmla="*/ 42 h 43"/>
                  <a:gd name="T22" fmla="*/ 29 w 44"/>
                  <a:gd name="T23" fmla="*/ 41 h 43"/>
                  <a:gd name="T24" fmla="*/ 3 w 44"/>
                  <a:gd name="T25" fmla="*/ 14 h 43"/>
                  <a:gd name="T26" fmla="*/ 1 w 44"/>
                  <a:gd name="T27" fmla="*/ 12 h 43"/>
                  <a:gd name="T28" fmla="*/ 0 w 44"/>
                  <a:gd name="T29" fmla="*/ 8 h 43"/>
                  <a:gd name="T30" fmla="*/ 1 w 44"/>
                  <a:gd name="T31" fmla="*/ 5 h 43"/>
                  <a:gd name="T32" fmla="*/ 3 w 44"/>
                  <a:gd name="T33" fmla="*/ 2 h 43"/>
                  <a:gd name="T34" fmla="*/ 6 w 44"/>
                  <a:gd name="T35" fmla="*/ 0 h 43"/>
                  <a:gd name="T36" fmla="*/ 10 w 44"/>
                  <a:gd name="T3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43">
                    <a:moveTo>
                      <a:pt x="10" y="0"/>
                    </a:moveTo>
                    <a:lnTo>
                      <a:pt x="12" y="0"/>
                    </a:lnTo>
                    <a:lnTo>
                      <a:pt x="16" y="2"/>
                    </a:lnTo>
                    <a:lnTo>
                      <a:pt x="41" y="28"/>
                    </a:lnTo>
                    <a:lnTo>
                      <a:pt x="44" y="31"/>
                    </a:lnTo>
                    <a:lnTo>
                      <a:pt x="44" y="35"/>
                    </a:lnTo>
                    <a:lnTo>
                      <a:pt x="44" y="37"/>
                    </a:lnTo>
                    <a:lnTo>
                      <a:pt x="41" y="41"/>
                    </a:lnTo>
                    <a:lnTo>
                      <a:pt x="39" y="42"/>
                    </a:lnTo>
                    <a:lnTo>
                      <a:pt x="35" y="43"/>
                    </a:lnTo>
                    <a:lnTo>
                      <a:pt x="32" y="42"/>
                    </a:lnTo>
                    <a:lnTo>
                      <a:pt x="29" y="41"/>
                    </a:lnTo>
                    <a:lnTo>
                      <a:pt x="3" y="14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5" name="Freeform 42"/>
              <p:cNvSpPr>
                <a:spLocks/>
              </p:cNvSpPr>
              <p:nvPr/>
            </p:nvSpPr>
            <p:spPr bwMode="auto">
              <a:xfrm>
                <a:off x="7292975" y="1257300"/>
                <a:ext cx="68263" cy="69850"/>
              </a:xfrm>
              <a:custGeom>
                <a:avLst/>
                <a:gdLst>
                  <a:gd name="T0" fmla="*/ 9 w 43"/>
                  <a:gd name="T1" fmla="*/ 0 h 44"/>
                  <a:gd name="T2" fmla="*/ 12 w 43"/>
                  <a:gd name="T3" fmla="*/ 0 h 44"/>
                  <a:gd name="T4" fmla="*/ 15 w 43"/>
                  <a:gd name="T5" fmla="*/ 3 h 44"/>
                  <a:gd name="T6" fmla="*/ 41 w 43"/>
                  <a:gd name="T7" fmla="*/ 28 h 44"/>
                  <a:gd name="T8" fmla="*/ 43 w 43"/>
                  <a:gd name="T9" fmla="*/ 32 h 44"/>
                  <a:gd name="T10" fmla="*/ 43 w 43"/>
                  <a:gd name="T11" fmla="*/ 35 h 44"/>
                  <a:gd name="T12" fmla="*/ 43 w 43"/>
                  <a:gd name="T13" fmla="*/ 38 h 44"/>
                  <a:gd name="T14" fmla="*/ 41 w 43"/>
                  <a:gd name="T15" fmla="*/ 41 h 44"/>
                  <a:gd name="T16" fmla="*/ 38 w 43"/>
                  <a:gd name="T17" fmla="*/ 43 h 44"/>
                  <a:gd name="T18" fmla="*/ 35 w 43"/>
                  <a:gd name="T19" fmla="*/ 44 h 44"/>
                  <a:gd name="T20" fmla="*/ 31 w 43"/>
                  <a:gd name="T21" fmla="*/ 43 h 44"/>
                  <a:gd name="T22" fmla="*/ 28 w 43"/>
                  <a:gd name="T23" fmla="*/ 41 h 44"/>
                  <a:gd name="T24" fmla="*/ 2 w 43"/>
                  <a:gd name="T25" fmla="*/ 15 h 44"/>
                  <a:gd name="T26" fmla="*/ 1 w 43"/>
                  <a:gd name="T27" fmla="*/ 12 h 44"/>
                  <a:gd name="T28" fmla="*/ 0 w 43"/>
                  <a:gd name="T29" fmla="*/ 9 h 44"/>
                  <a:gd name="T30" fmla="*/ 1 w 43"/>
                  <a:gd name="T31" fmla="*/ 5 h 44"/>
                  <a:gd name="T32" fmla="*/ 2 w 43"/>
                  <a:gd name="T33" fmla="*/ 3 h 44"/>
                  <a:gd name="T34" fmla="*/ 6 w 43"/>
                  <a:gd name="T35" fmla="*/ 0 h 44"/>
                  <a:gd name="T36" fmla="*/ 9 w 43"/>
                  <a:gd name="T3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4">
                    <a:moveTo>
                      <a:pt x="9" y="0"/>
                    </a:moveTo>
                    <a:lnTo>
                      <a:pt x="12" y="0"/>
                    </a:lnTo>
                    <a:lnTo>
                      <a:pt x="15" y="3"/>
                    </a:lnTo>
                    <a:lnTo>
                      <a:pt x="41" y="28"/>
                    </a:lnTo>
                    <a:lnTo>
                      <a:pt x="43" y="32"/>
                    </a:lnTo>
                    <a:lnTo>
                      <a:pt x="43" y="35"/>
                    </a:lnTo>
                    <a:lnTo>
                      <a:pt x="43" y="38"/>
                    </a:lnTo>
                    <a:lnTo>
                      <a:pt x="41" y="41"/>
                    </a:lnTo>
                    <a:lnTo>
                      <a:pt x="38" y="43"/>
                    </a:lnTo>
                    <a:lnTo>
                      <a:pt x="35" y="44"/>
                    </a:lnTo>
                    <a:lnTo>
                      <a:pt x="31" y="43"/>
                    </a:lnTo>
                    <a:lnTo>
                      <a:pt x="28" y="41"/>
                    </a:lnTo>
                    <a:lnTo>
                      <a:pt x="2" y="15"/>
                    </a:lnTo>
                    <a:lnTo>
                      <a:pt x="1" y="12"/>
                    </a:lnTo>
                    <a:lnTo>
                      <a:pt x="0" y="9"/>
                    </a:lnTo>
                    <a:lnTo>
                      <a:pt x="1" y="5"/>
                    </a:lnTo>
                    <a:lnTo>
                      <a:pt x="2" y="3"/>
                    </a:lnTo>
                    <a:lnTo>
                      <a:pt x="6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6" name="Freeform 43"/>
              <p:cNvSpPr>
                <a:spLocks/>
              </p:cNvSpPr>
              <p:nvPr/>
            </p:nvSpPr>
            <p:spPr bwMode="auto">
              <a:xfrm>
                <a:off x="6991350" y="1257300"/>
                <a:ext cx="69850" cy="69850"/>
              </a:xfrm>
              <a:custGeom>
                <a:avLst/>
                <a:gdLst>
                  <a:gd name="T0" fmla="*/ 35 w 44"/>
                  <a:gd name="T1" fmla="*/ 0 h 44"/>
                  <a:gd name="T2" fmla="*/ 39 w 44"/>
                  <a:gd name="T3" fmla="*/ 0 h 44"/>
                  <a:gd name="T4" fmla="*/ 41 w 44"/>
                  <a:gd name="T5" fmla="*/ 3 h 44"/>
                  <a:gd name="T6" fmla="*/ 44 w 44"/>
                  <a:gd name="T7" fmla="*/ 5 h 44"/>
                  <a:gd name="T8" fmla="*/ 44 w 44"/>
                  <a:gd name="T9" fmla="*/ 9 h 44"/>
                  <a:gd name="T10" fmla="*/ 44 w 44"/>
                  <a:gd name="T11" fmla="*/ 12 h 44"/>
                  <a:gd name="T12" fmla="*/ 41 w 44"/>
                  <a:gd name="T13" fmla="*/ 15 h 44"/>
                  <a:gd name="T14" fmla="*/ 16 w 44"/>
                  <a:gd name="T15" fmla="*/ 41 h 44"/>
                  <a:gd name="T16" fmla="*/ 12 w 44"/>
                  <a:gd name="T17" fmla="*/ 43 h 44"/>
                  <a:gd name="T18" fmla="*/ 10 w 44"/>
                  <a:gd name="T19" fmla="*/ 44 h 44"/>
                  <a:gd name="T20" fmla="*/ 6 w 44"/>
                  <a:gd name="T21" fmla="*/ 43 h 44"/>
                  <a:gd name="T22" fmla="*/ 3 w 44"/>
                  <a:gd name="T23" fmla="*/ 41 h 44"/>
                  <a:gd name="T24" fmla="*/ 1 w 44"/>
                  <a:gd name="T25" fmla="*/ 38 h 44"/>
                  <a:gd name="T26" fmla="*/ 0 w 44"/>
                  <a:gd name="T27" fmla="*/ 35 h 44"/>
                  <a:gd name="T28" fmla="*/ 1 w 44"/>
                  <a:gd name="T29" fmla="*/ 32 h 44"/>
                  <a:gd name="T30" fmla="*/ 3 w 44"/>
                  <a:gd name="T31" fmla="*/ 28 h 44"/>
                  <a:gd name="T32" fmla="*/ 29 w 44"/>
                  <a:gd name="T33" fmla="*/ 3 h 44"/>
                  <a:gd name="T34" fmla="*/ 32 w 44"/>
                  <a:gd name="T35" fmla="*/ 0 h 44"/>
                  <a:gd name="T36" fmla="*/ 35 w 44"/>
                  <a:gd name="T3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44">
                    <a:moveTo>
                      <a:pt x="35" y="0"/>
                    </a:moveTo>
                    <a:lnTo>
                      <a:pt x="39" y="0"/>
                    </a:lnTo>
                    <a:lnTo>
                      <a:pt x="41" y="3"/>
                    </a:lnTo>
                    <a:lnTo>
                      <a:pt x="44" y="5"/>
                    </a:lnTo>
                    <a:lnTo>
                      <a:pt x="44" y="9"/>
                    </a:lnTo>
                    <a:lnTo>
                      <a:pt x="44" y="12"/>
                    </a:lnTo>
                    <a:lnTo>
                      <a:pt x="41" y="15"/>
                    </a:lnTo>
                    <a:lnTo>
                      <a:pt x="16" y="41"/>
                    </a:lnTo>
                    <a:lnTo>
                      <a:pt x="12" y="43"/>
                    </a:lnTo>
                    <a:lnTo>
                      <a:pt x="10" y="44"/>
                    </a:lnTo>
                    <a:lnTo>
                      <a:pt x="6" y="43"/>
                    </a:lnTo>
                    <a:lnTo>
                      <a:pt x="3" y="41"/>
                    </a:lnTo>
                    <a:lnTo>
                      <a:pt x="1" y="38"/>
                    </a:lnTo>
                    <a:lnTo>
                      <a:pt x="0" y="35"/>
                    </a:lnTo>
                    <a:lnTo>
                      <a:pt x="1" y="32"/>
                    </a:lnTo>
                    <a:lnTo>
                      <a:pt x="3" y="28"/>
                    </a:lnTo>
                    <a:lnTo>
                      <a:pt x="29" y="3"/>
                    </a:lnTo>
                    <a:lnTo>
                      <a:pt x="32" y="0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7" name="Freeform 44"/>
              <p:cNvSpPr>
                <a:spLocks/>
              </p:cNvSpPr>
              <p:nvPr/>
            </p:nvSpPr>
            <p:spPr bwMode="auto">
              <a:xfrm>
                <a:off x="7073900" y="912813"/>
                <a:ext cx="47625" cy="73025"/>
              </a:xfrm>
              <a:custGeom>
                <a:avLst/>
                <a:gdLst>
                  <a:gd name="T0" fmla="*/ 8 w 30"/>
                  <a:gd name="T1" fmla="*/ 0 h 46"/>
                  <a:gd name="T2" fmla="*/ 12 w 30"/>
                  <a:gd name="T3" fmla="*/ 0 h 46"/>
                  <a:gd name="T4" fmla="*/ 15 w 30"/>
                  <a:gd name="T5" fmla="*/ 3 h 46"/>
                  <a:gd name="T6" fmla="*/ 17 w 30"/>
                  <a:gd name="T7" fmla="*/ 5 h 46"/>
                  <a:gd name="T8" fmla="*/ 29 w 30"/>
                  <a:gd name="T9" fmla="*/ 34 h 46"/>
                  <a:gd name="T10" fmla="*/ 30 w 30"/>
                  <a:gd name="T11" fmla="*/ 38 h 46"/>
                  <a:gd name="T12" fmla="*/ 29 w 30"/>
                  <a:gd name="T13" fmla="*/ 41 h 46"/>
                  <a:gd name="T14" fmla="*/ 27 w 30"/>
                  <a:gd name="T15" fmla="*/ 44 h 46"/>
                  <a:gd name="T16" fmla="*/ 24 w 30"/>
                  <a:gd name="T17" fmla="*/ 46 h 46"/>
                  <a:gd name="T18" fmla="*/ 21 w 30"/>
                  <a:gd name="T19" fmla="*/ 46 h 46"/>
                  <a:gd name="T20" fmla="*/ 17 w 30"/>
                  <a:gd name="T21" fmla="*/ 46 h 46"/>
                  <a:gd name="T22" fmla="*/ 15 w 30"/>
                  <a:gd name="T23" fmla="*/ 44 h 46"/>
                  <a:gd name="T24" fmla="*/ 12 w 30"/>
                  <a:gd name="T25" fmla="*/ 41 h 46"/>
                  <a:gd name="T26" fmla="*/ 0 w 30"/>
                  <a:gd name="T27" fmla="*/ 12 h 46"/>
                  <a:gd name="T28" fmla="*/ 0 w 30"/>
                  <a:gd name="T29" fmla="*/ 9 h 46"/>
                  <a:gd name="T30" fmla="*/ 0 w 30"/>
                  <a:gd name="T31" fmla="*/ 5 h 46"/>
                  <a:gd name="T32" fmla="*/ 2 w 30"/>
                  <a:gd name="T33" fmla="*/ 3 h 46"/>
                  <a:gd name="T34" fmla="*/ 5 w 30"/>
                  <a:gd name="T35" fmla="*/ 0 h 46"/>
                  <a:gd name="T36" fmla="*/ 8 w 30"/>
                  <a:gd name="T3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" h="46">
                    <a:moveTo>
                      <a:pt x="8" y="0"/>
                    </a:moveTo>
                    <a:lnTo>
                      <a:pt x="12" y="0"/>
                    </a:lnTo>
                    <a:lnTo>
                      <a:pt x="15" y="3"/>
                    </a:lnTo>
                    <a:lnTo>
                      <a:pt x="17" y="5"/>
                    </a:lnTo>
                    <a:lnTo>
                      <a:pt x="29" y="34"/>
                    </a:lnTo>
                    <a:lnTo>
                      <a:pt x="30" y="38"/>
                    </a:lnTo>
                    <a:lnTo>
                      <a:pt x="29" y="41"/>
                    </a:lnTo>
                    <a:lnTo>
                      <a:pt x="27" y="44"/>
                    </a:lnTo>
                    <a:lnTo>
                      <a:pt x="24" y="46"/>
                    </a:lnTo>
                    <a:lnTo>
                      <a:pt x="21" y="46"/>
                    </a:lnTo>
                    <a:lnTo>
                      <a:pt x="17" y="46"/>
                    </a:lnTo>
                    <a:lnTo>
                      <a:pt x="15" y="44"/>
                    </a:lnTo>
                    <a:lnTo>
                      <a:pt x="12" y="41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5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8" name="Freeform 45"/>
              <p:cNvSpPr>
                <a:spLocks/>
              </p:cNvSpPr>
              <p:nvPr/>
            </p:nvSpPr>
            <p:spPr bwMode="auto">
              <a:xfrm>
                <a:off x="7232650" y="903288"/>
                <a:ext cx="49213" cy="82550"/>
              </a:xfrm>
              <a:custGeom>
                <a:avLst/>
                <a:gdLst>
                  <a:gd name="T0" fmla="*/ 23 w 31"/>
                  <a:gd name="T1" fmla="*/ 0 h 52"/>
                  <a:gd name="T2" fmla="*/ 27 w 31"/>
                  <a:gd name="T3" fmla="*/ 1 h 52"/>
                  <a:gd name="T4" fmla="*/ 29 w 31"/>
                  <a:gd name="T5" fmla="*/ 4 h 52"/>
                  <a:gd name="T6" fmla="*/ 31 w 31"/>
                  <a:gd name="T7" fmla="*/ 6 h 52"/>
                  <a:gd name="T8" fmla="*/ 31 w 31"/>
                  <a:gd name="T9" fmla="*/ 10 h 52"/>
                  <a:gd name="T10" fmla="*/ 31 w 31"/>
                  <a:gd name="T11" fmla="*/ 13 h 52"/>
                  <a:gd name="T12" fmla="*/ 17 w 31"/>
                  <a:gd name="T13" fmla="*/ 47 h 52"/>
                  <a:gd name="T14" fmla="*/ 16 w 31"/>
                  <a:gd name="T15" fmla="*/ 50 h 52"/>
                  <a:gd name="T16" fmla="*/ 12 w 31"/>
                  <a:gd name="T17" fmla="*/ 52 h 52"/>
                  <a:gd name="T18" fmla="*/ 10 w 31"/>
                  <a:gd name="T19" fmla="*/ 52 h 52"/>
                  <a:gd name="T20" fmla="*/ 6 w 31"/>
                  <a:gd name="T21" fmla="*/ 52 h 52"/>
                  <a:gd name="T22" fmla="*/ 3 w 31"/>
                  <a:gd name="T23" fmla="*/ 50 h 52"/>
                  <a:gd name="T24" fmla="*/ 1 w 31"/>
                  <a:gd name="T25" fmla="*/ 47 h 52"/>
                  <a:gd name="T26" fmla="*/ 0 w 31"/>
                  <a:gd name="T27" fmla="*/ 44 h 52"/>
                  <a:gd name="T28" fmla="*/ 1 w 31"/>
                  <a:gd name="T29" fmla="*/ 40 h 52"/>
                  <a:gd name="T30" fmla="*/ 15 w 31"/>
                  <a:gd name="T31" fmla="*/ 6 h 52"/>
                  <a:gd name="T32" fmla="*/ 17 w 31"/>
                  <a:gd name="T33" fmla="*/ 3 h 52"/>
                  <a:gd name="T34" fmla="*/ 19 w 31"/>
                  <a:gd name="T35" fmla="*/ 1 h 52"/>
                  <a:gd name="T36" fmla="*/ 23 w 31"/>
                  <a:gd name="T3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52">
                    <a:moveTo>
                      <a:pt x="23" y="0"/>
                    </a:moveTo>
                    <a:lnTo>
                      <a:pt x="27" y="1"/>
                    </a:lnTo>
                    <a:lnTo>
                      <a:pt x="29" y="4"/>
                    </a:lnTo>
                    <a:lnTo>
                      <a:pt x="31" y="6"/>
                    </a:lnTo>
                    <a:lnTo>
                      <a:pt x="31" y="10"/>
                    </a:lnTo>
                    <a:lnTo>
                      <a:pt x="31" y="13"/>
                    </a:lnTo>
                    <a:lnTo>
                      <a:pt x="17" y="47"/>
                    </a:lnTo>
                    <a:lnTo>
                      <a:pt x="16" y="50"/>
                    </a:lnTo>
                    <a:lnTo>
                      <a:pt x="12" y="52"/>
                    </a:lnTo>
                    <a:lnTo>
                      <a:pt x="10" y="52"/>
                    </a:lnTo>
                    <a:lnTo>
                      <a:pt x="6" y="52"/>
                    </a:lnTo>
                    <a:lnTo>
                      <a:pt x="3" y="50"/>
                    </a:lnTo>
                    <a:lnTo>
                      <a:pt x="1" y="47"/>
                    </a:lnTo>
                    <a:lnTo>
                      <a:pt x="0" y="44"/>
                    </a:lnTo>
                    <a:lnTo>
                      <a:pt x="1" y="40"/>
                    </a:lnTo>
                    <a:lnTo>
                      <a:pt x="15" y="6"/>
                    </a:lnTo>
                    <a:lnTo>
                      <a:pt x="17" y="3"/>
                    </a:lnTo>
                    <a:lnTo>
                      <a:pt x="19" y="1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9" name="Freeform 46"/>
              <p:cNvSpPr>
                <a:spLocks/>
              </p:cNvSpPr>
              <p:nvPr/>
            </p:nvSpPr>
            <p:spPr bwMode="auto">
              <a:xfrm>
                <a:off x="7332663" y="1038225"/>
                <a:ext cx="74613" cy="47625"/>
              </a:xfrm>
              <a:custGeom>
                <a:avLst/>
                <a:gdLst>
                  <a:gd name="T0" fmla="*/ 37 w 47"/>
                  <a:gd name="T1" fmla="*/ 0 h 30"/>
                  <a:gd name="T2" fmla="*/ 41 w 47"/>
                  <a:gd name="T3" fmla="*/ 1 h 30"/>
                  <a:gd name="T4" fmla="*/ 43 w 47"/>
                  <a:gd name="T5" fmla="*/ 3 h 30"/>
                  <a:gd name="T6" fmla="*/ 46 w 47"/>
                  <a:gd name="T7" fmla="*/ 6 h 30"/>
                  <a:gd name="T8" fmla="*/ 47 w 47"/>
                  <a:gd name="T9" fmla="*/ 9 h 30"/>
                  <a:gd name="T10" fmla="*/ 46 w 47"/>
                  <a:gd name="T11" fmla="*/ 13 h 30"/>
                  <a:gd name="T12" fmla="*/ 43 w 47"/>
                  <a:gd name="T13" fmla="*/ 15 h 30"/>
                  <a:gd name="T14" fmla="*/ 41 w 47"/>
                  <a:gd name="T15" fmla="*/ 18 h 30"/>
                  <a:gd name="T16" fmla="*/ 12 w 47"/>
                  <a:gd name="T17" fmla="*/ 29 h 30"/>
                  <a:gd name="T18" fmla="*/ 8 w 47"/>
                  <a:gd name="T19" fmla="*/ 30 h 30"/>
                  <a:gd name="T20" fmla="*/ 6 w 47"/>
                  <a:gd name="T21" fmla="*/ 29 h 30"/>
                  <a:gd name="T22" fmla="*/ 2 w 47"/>
                  <a:gd name="T23" fmla="*/ 27 h 30"/>
                  <a:gd name="T24" fmla="*/ 1 w 47"/>
                  <a:gd name="T25" fmla="*/ 24 h 30"/>
                  <a:gd name="T26" fmla="*/ 0 w 47"/>
                  <a:gd name="T27" fmla="*/ 21 h 30"/>
                  <a:gd name="T28" fmla="*/ 1 w 47"/>
                  <a:gd name="T29" fmla="*/ 18 h 30"/>
                  <a:gd name="T30" fmla="*/ 2 w 47"/>
                  <a:gd name="T31" fmla="*/ 14 h 30"/>
                  <a:gd name="T32" fmla="*/ 6 w 47"/>
                  <a:gd name="T33" fmla="*/ 13 h 30"/>
                  <a:gd name="T34" fmla="*/ 34 w 47"/>
                  <a:gd name="T35" fmla="*/ 1 h 30"/>
                  <a:gd name="T36" fmla="*/ 37 w 47"/>
                  <a:gd name="T3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7" h="30">
                    <a:moveTo>
                      <a:pt x="37" y="0"/>
                    </a:moveTo>
                    <a:lnTo>
                      <a:pt x="41" y="1"/>
                    </a:lnTo>
                    <a:lnTo>
                      <a:pt x="43" y="3"/>
                    </a:lnTo>
                    <a:lnTo>
                      <a:pt x="46" y="6"/>
                    </a:lnTo>
                    <a:lnTo>
                      <a:pt x="47" y="9"/>
                    </a:lnTo>
                    <a:lnTo>
                      <a:pt x="46" y="13"/>
                    </a:lnTo>
                    <a:lnTo>
                      <a:pt x="43" y="15"/>
                    </a:lnTo>
                    <a:lnTo>
                      <a:pt x="41" y="18"/>
                    </a:lnTo>
                    <a:lnTo>
                      <a:pt x="12" y="29"/>
                    </a:lnTo>
                    <a:lnTo>
                      <a:pt x="8" y="30"/>
                    </a:lnTo>
                    <a:lnTo>
                      <a:pt x="6" y="29"/>
                    </a:lnTo>
                    <a:lnTo>
                      <a:pt x="2" y="27"/>
                    </a:lnTo>
                    <a:lnTo>
                      <a:pt x="1" y="24"/>
                    </a:lnTo>
                    <a:lnTo>
                      <a:pt x="0" y="21"/>
                    </a:lnTo>
                    <a:lnTo>
                      <a:pt x="1" y="18"/>
                    </a:lnTo>
                    <a:lnTo>
                      <a:pt x="2" y="14"/>
                    </a:lnTo>
                    <a:lnTo>
                      <a:pt x="6" y="13"/>
                    </a:lnTo>
                    <a:lnTo>
                      <a:pt x="34" y="1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0" name="Freeform 47"/>
              <p:cNvSpPr>
                <a:spLocks/>
              </p:cNvSpPr>
              <p:nvPr/>
            </p:nvSpPr>
            <p:spPr bwMode="auto">
              <a:xfrm>
                <a:off x="6946900" y="1198563"/>
                <a:ext cx="74613" cy="46038"/>
              </a:xfrm>
              <a:custGeom>
                <a:avLst/>
                <a:gdLst>
                  <a:gd name="T0" fmla="*/ 38 w 47"/>
                  <a:gd name="T1" fmla="*/ 0 h 29"/>
                  <a:gd name="T2" fmla="*/ 41 w 47"/>
                  <a:gd name="T3" fmla="*/ 0 h 29"/>
                  <a:gd name="T4" fmla="*/ 44 w 47"/>
                  <a:gd name="T5" fmla="*/ 2 h 29"/>
                  <a:gd name="T6" fmla="*/ 46 w 47"/>
                  <a:gd name="T7" fmla="*/ 5 h 29"/>
                  <a:gd name="T8" fmla="*/ 47 w 47"/>
                  <a:gd name="T9" fmla="*/ 8 h 29"/>
                  <a:gd name="T10" fmla="*/ 46 w 47"/>
                  <a:gd name="T11" fmla="*/ 12 h 29"/>
                  <a:gd name="T12" fmla="*/ 45 w 47"/>
                  <a:gd name="T13" fmla="*/ 14 h 29"/>
                  <a:gd name="T14" fmla="*/ 41 w 47"/>
                  <a:gd name="T15" fmla="*/ 17 h 29"/>
                  <a:gd name="T16" fmla="*/ 13 w 47"/>
                  <a:gd name="T17" fmla="*/ 29 h 29"/>
                  <a:gd name="T18" fmla="*/ 9 w 47"/>
                  <a:gd name="T19" fmla="*/ 29 h 29"/>
                  <a:gd name="T20" fmla="*/ 6 w 47"/>
                  <a:gd name="T21" fmla="*/ 29 h 29"/>
                  <a:gd name="T22" fmla="*/ 3 w 47"/>
                  <a:gd name="T23" fmla="*/ 26 h 29"/>
                  <a:gd name="T24" fmla="*/ 2 w 47"/>
                  <a:gd name="T25" fmla="*/ 24 h 29"/>
                  <a:gd name="T26" fmla="*/ 0 w 47"/>
                  <a:gd name="T27" fmla="*/ 20 h 29"/>
                  <a:gd name="T28" fmla="*/ 2 w 47"/>
                  <a:gd name="T29" fmla="*/ 17 h 29"/>
                  <a:gd name="T30" fmla="*/ 3 w 47"/>
                  <a:gd name="T31" fmla="*/ 14 h 29"/>
                  <a:gd name="T32" fmla="*/ 6 w 47"/>
                  <a:gd name="T33" fmla="*/ 12 h 29"/>
                  <a:gd name="T34" fmla="*/ 34 w 47"/>
                  <a:gd name="T35" fmla="*/ 0 h 29"/>
                  <a:gd name="T36" fmla="*/ 38 w 47"/>
                  <a:gd name="T3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7" h="29">
                    <a:moveTo>
                      <a:pt x="38" y="0"/>
                    </a:moveTo>
                    <a:lnTo>
                      <a:pt x="41" y="0"/>
                    </a:lnTo>
                    <a:lnTo>
                      <a:pt x="44" y="2"/>
                    </a:lnTo>
                    <a:lnTo>
                      <a:pt x="46" y="5"/>
                    </a:lnTo>
                    <a:lnTo>
                      <a:pt x="47" y="8"/>
                    </a:lnTo>
                    <a:lnTo>
                      <a:pt x="46" y="12"/>
                    </a:lnTo>
                    <a:lnTo>
                      <a:pt x="45" y="14"/>
                    </a:lnTo>
                    <a:lnTo>
                      <a:pt x="41" y="17"/>
                    </a:lnTo>
                    <a:lnTo>
                      <a:pt x="13" y="29"/>
                    </a:lnTo>
                    <a:lnTo>
                      <a:pt x="9" y="29"/>
                    </a:lnTo>
                    <a:lnTo>
                      <a:pt x="6" y="29"/>
                    </a:lnTo>
                    <a:lnTo>
                      <a:pt x="3" y="26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6" y="12"/>
                    </a:lnTo>
                    <a:lnTo>
                      <a:pt x="34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48"/>
              <p:cNvSpPr>
                <a:spLocks/>
              </p:cNvSpPr>
              <p:nvPr/>
            </p:nvSpPr>
            <p:spPr bwMode="auto">
              <a:xfrm>
                <a:off x="6940550" y="1035050"/>
                <a:ext cx="80963" cy="50800"/>
              </a:xfrm>
              <a:custGeom>
                <a:avLst/>
                <a:gdLst>
                  <a:gd name="T0" fmla="*/ 8 w 51"/>
                  <a:gd name="T1" fmla="*/ 0 h 32"/>
                  <a:gd name="T2" fmla="*/ 12 w 51"/>
                  <a:gd name="T3" fmla="*/ 0 h 32"/>
                  <a:gd name="T4" fmla="*/ 45 w 51"/>
                  <a:gd name="T5" fmla="*/ 15 h 32"/>
                  <a:gd name="T6" fmla="*/ 49 w 51"/>
                  <a:gd name="T7" fmla="*/ 16 h 32"/>
                  <a:gd name="T8" fmla="*/ 50 w 51"/>
                  <a:gd name="T9" fmla="*/ 20 h 32"/>
                  <a:gd name="T10" fmla="*/ 51 w 51"/>
                  <a:gd name="T11" fmla="*/ 23 h 32"/>
                  <a:gd name="T12" fmla="*/ 50 w 51"/>
                  <a:gd name="T13" fmla="*/ 26 h 32"/>
                  <a:gd name="T14" fmla="*/ 48 w 51"/>
                  <a:gd name="T15" fmla="*/ 29 h 32"/>
                  <a:gd name="T16" fmla="*/ 45 w 51"/>
                  <a:gd name="T17" fmla="*/ 31 h 32"/>
                  <a:gd name="T18" fmla="*/ 42 w 51"/>
                  <a:gd name="T19" fmla="*/ 32 h 32"/>
                  <a:gd name="T20" fmla="*/ 38 w 51"/>
                  <a:gd name="T21" fmla="*/ 31 h 32"/>
                  <a:gd name="T22" fmla="*/ 4 w 51"/>
                  <a:gd name="T23" fmla="*/ 17 h 32"/>
                  <a:gd name="T24" fmla="*/ 2 w 51"/>
                  <a:gd name="T25" fmla="*/ 15 h 32"/>
                  <a:gd name="T26" fmla="*/ 0 w 51"/>
                  <a:gd name="T27" fmla="*/ 13 h 32"/>
                  <a:gd name="T28" fmla="*/ 0 w 51"/>
                  <a:gd name="T29" fmla="*/ 9 h 32"/>
                  <a:gd name="T30" fmla="*/ 0 w 51"/>
                  <a:gd name="T31" fmla="*/ 5 h 32"/>
                  <a:gd name="T32" fmla="*/ 2 w 51"/>
                  <a:gd name="T33" fmla="*/ 3 h 32"/>
                  <a:gd name="T34" fmla="*/ 4 w 51"/>
                  <a:gd name="T35" fmla="*/ 0 h 32"/>
                  <a:gd name="T36" fmla="*/ 8 w 51"/>
                  <a:gd name="T3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32">
                    <a:moveTo>
                      <a:pt x="8" y="0"/>
                    </a:moveTo>
                    <a:lnTo>
                      <a:pt x="12" y="0"/>
                    </a:lnTo>
                    <a:lnTo>
                      <a:pt x="45" y="15"/>
                    </a:lnTo>
                    <a:lnTo>
                      <a:pt x="49" y="16"/>
                    </a:lnTo>
                    <a:lnTo>
                      <a:pt x="50" y="20"/>
                    </a:lnTo>
                    <a:lnTo>
                      <a:pt x="51" y="23"/>
                    </a:lnTo>
                    <a:lnTo>
                      <a:pt x="50" y="26"/>
                    </a:lnTo>
                    <a:lnTo>
                      <a:pt x="48" y="29"/>
                    </a:lnTo>
                    <a:lnTo>
                      <a:pt x="45" y="31"/>
                    </a:lnTo>
                    <a:lnTo>
                      <a:pt x="42" y="32"/>
                    </a:lnTo>
                    <a:lnTo>
                      <a:pt x="38" y="31"/>
                    </a:lnTo>
                    <a:lnTo>
                      <a:pt x="4" y="17"/>
                    </a:lnTo>
                    <a:lnTo>
                      <a:pt x="2" y="15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4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2" name="Freeform 49"/>
              <p:cNvSpPr>
                <a:spLocks/>
              </p:cNvSpPr>
              <p:nvPr/>
            </p:nvSpPr>
            <p:spPr bwMode="auto">
              <a:xfrm>
                <a:off x="7332663" y="1198563"/>
                <a:ext cx="82550" cy="49213"/>
              </a:xfrm>
              <a:custGeom>
                <a:avLst/>
                <a:gdLst>
                  <a:gd name="T0" fmla="*/ 8 w 52"/>
                  <a:gd name="T1" fmla="*/ 0 h 31"/>
                  <a:gd name="T2" fmla="*/ 12 w 52"/>
                  <a:gd name="T3" fmla="*/ 0 h 31"/>
                  <a:gd name="T4" fmla="*/ 46 w 52"/>
                  <a:gd name="T5" fmla="*/ 14 h 31"/>
                  <a:gd name="T6" fmla="*/ 49 w 52"/>
                  <a:gd name="T7" fmla="*/ 16 h 31"/>
                  <a:gd name="T8" fmla="*/ 51 w 52"/>
                  <a:gd name="T9" fmla="*/ 19 h 31"/>
                  <a:gd name="T10" fmla="*/ 52 w 52"/>
                  <a:gd name="T11" fmla="*/ 23 h 31"/>
                  <a:gd name="T12" fmla="*/ 51 w 52"/>
                  <a:gd name="T13" fmla="*/ 25 h 31"/>
                  <a:gd name="T14" fmla="*/ 49 w 52"/>
                  <a:gd name="T15" fmla="*/ 29 h 31"/>
                  <a:gd name="T16" fmla="*/ 46 w 52"/>
                  <a:gd name="T17" fmla="*/ 30 h 31"/>
                  <a:gd name="T18" fmla="*/ 42 w 52"/>
                  <a:gd name="T19" fmla="*/ 31 h 31"/>
                  <a:gd name="T20" fmla="*/ 40 w 52"/>
                  <a:gd name="T21" fmla="*/ 30 h 31"/>
                  <a:gd name="T22" fmla="*/ 6 w 52"/>
                  <a:gd name="T23" fmla="*/ 17 h 31"/>
                  <a:gd name="T24" fmla="*/ 2 w 52"/>
                  <a:gd name="T25" fmla="*/ 14 h 31"/>
                  <a:gd name="T26" fmla="*/ 1 w 52"/>
                  <a:gd name="T27" fmla="*/ 12 h 31"/>
                  <a:gd name="T28" fmla="*/ 0 w 52"/>
                  <a:gd name="T29" fmla="*/ 8 h 31"/>
                  <a:gd name="T30" fmla="*/ 1 w 52"/>
                  <a:gd name="T31" fmla="*/ 5 h 31"/>
                  <a:gd name="T32" fmla="*/ 2 w 52"/>
                  <a:gd name="T33" fmla="*/ 2 h 31"/>
                  <a:gd name="T34" fmla="*/ 6 w 52"/>
                  <a:gd name="T35" fmla="*/ 0 h 31"/>
                  <a:gd name="T36" fmla="*/ 8 w 52"/>
                  <a:gd name="T3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31">
                    <a:moveTo>
                      <a:pt x="8" y="0"/>
                    </a:moveTo>
                    <a:lnTo>
                      <a:pt x="12" y="0"/>
                    </a:lnTo>
                    <a:lnTo>
                      <a:pt x="46" y="14"/>
                    </a:lnTo>
                    <a:lnTo>
                      <a:pt x="49" y="16"/>
                    </a:lnTo>
                    <a:lnTo>
                      <a:pt x="51" y="19"/>
                    </a:lnTo>
                    <a:lnTo>
                      <a:pt x="52" y="23"/>
                    </a:lnTo>
                    <a:lnTo>
                      <a:pt x="51" y="25"/>
                    </a:lnTo>
                    <a:lnTo>
                      <a:pt x="49" y="29"/>
                    </a:lnTo>
                    <a:lnTo>
                      <a:pt x="46" y="30"/>
                    </a:lnTo>
                    <a:lnTo>
                      <a:pt x="42" y="31"/>
                    </a:lnTo>
                    <a:lnTo>
                      <a:pt x="40" y="30"/>
                    </a:lnTo>
                    <a:lnTo>
                      <a:pt x="6" y="17"/>
                    </a:lnTo>
                    <a:lnTo>
                      <a:pt x="2" y="14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3" name="Grupo 44"/>
          <p:cNvGrpSpPr/>
          <p:nvPr/>
        </p:nvGrpSpPr>
        <p:grpSpPr>
          <a:xfrm>
            <a:off x="9720263" y="4677041"/>
            <a:ext cx="895349" cy="895349"/>
            <a:chOff x="4498976" y="2637366"/>
            <a:chExt cx="895349" cy="895349"/>
          </a:xfrm>
        </p:grpSpPr>
        <p:sp>
          <p:nvSpPr>
            <p:cNvPr id="94" name="Elipse 93"/>
            <p:cNvSpPr/>
            <p:nvPr/>
          </p:nvSpPr>
          <p:spPr>
            <a:xfrm>
              <a:off x="4498976" y="2637366"/>
              <a:ext cx="895349" cy="895349"/>
            </a:xfrm>
            <a:prstGeom prst="ellipse">
              <a:avLst/>
            </a:prstGeom>
            <a:solidFill>
              <a:srgbClr val="BDB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577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9F958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5" name="Freeform 6977"/>
            <p:cNvSpPr>
              <a:spLocks noEditPoints="1"/>
            </p:cNvSpPr>
            <p:nvPr/>
          </p:nvSpPr>
          <p:spPr bwMode="auto">
            <a:xfrm>
              <a:off x="4722889" y="2861279"/>
              <a:ext cx="447523" cy="447523"/>
            </a:xfrm>
            <a:custGeom>
              <a:avLst/>
              <a:gdLst>
                <a:gd name="T0" fmla="*/ 120 w 302"/>
                <a:gd name="T1" fmla="*/ 150 h 302"/>
                <a:gd name="T2" fmla="*/ 165 w 302"/>
                <a:gd name="T3" fmla="*/ 177 h 302"/>
                <a:gd name="T4" fmla="*/ 165 w 302"/>
                <a:gd name="T5" fmla="*/ 125 h 302"/>
                <a:gd name="T6" fmla="*/ 191 w 302"/>
                <a:gd name="T7" fmla="*/ 111 h 302"/>
                <a:gd name="T8" fmla="*/ 191 w 302"/>
                <a:gd name="T9" fmla="*/ 191 h 302"/>
                <a:gd name="T10" fmla="*/ 111 w 302"/>
                <a:gd name="T11" fmla="*/ 191 h 302"/>
                <a:gd name="T12" fmla="*/ 111 w 302"/>
                <a:gd name="T13" fmla="*/ 111 h 302"/>
                <a:gd name="T14" fmla="*/ 138 w 302"/>
                <a:gd name="T15" fmla="*/ 43 h 302"/>
                <a:gd name="T16" fmla="*/ 126 w 302"/>
                <a:gd name="T17" fmla="*/ 65 h 302"/>
                <a:gd name="T18" fmla="*/ 102 w 302"/>
                <a:gd name="T19" fmla="*/ 74 h 302"/>
                <a:gd name="T20" fmla="*/ 71 w 302"/>
                <a:gd name="T21" fmla="*/ 53 h 302"/>
                <a:gd name="T22" fmla="*/ 72 w 302"/>
                <a:gd name="T23" fmla="*/ 102 h 302"/>
                <a:gd name="T24" fmla="*/ 60 w 302"/>
                <a:gd name="T25" fmla="*/ 131 h 302"/>
                <a:gd name="T26" fmla="*/ 26 w 302"/>
                <a:gd name="T27" fmla="*/ 138 h 302"/>
                <a:gd name="T28" fmla="*/ 62 w 302"/>
                <a:gd name="T29" fmla="*/ 171 h 302"/>
                <a:gd name="T30" fmla="*/ 71 w 302"/>
                <a:gd name="T31" fmla="*/ 209 h 302"/>
                <a:gd name="T32" fmla="*/ 83 w 302"/>
                <a:gd name="T33" fmla="*/ 236 h 302"/>
                <a:gd name="T34" fmla="*/ 122 w 302"/>
                <a:gd name="T35" fmla="*/ 234 h 302"/>
                <a:gd name="T36" fmla="*/ 137 w 302"/>
                <a:gd name="T37" fmla="*/ 252 h 302"/>
                <a:gd name="T38" fmla="*/ 164 w 302"/>
                <a:gd name="T39" fmla="*/ 258 h 302"/>
                <a:gd name="T40" fmla="*/ 174 w 302"/>
                <a:gd name="T41" fmla="*/ 237 h 302"/>
                <a:gd name="T42" fmla="*/ 200 w 302"/>
                <a:gd name="T43" fmla="*/ 228 h 302"/>
                <a:gd name="T44" fmla="*/ 230 w 302"/>
                <a:gd name="T45" fmla="*/ 248 h 302"/>
                <a:gd name="T46" fmla="*/ 228 w 302"/>
                <a:gd name="T47" fmla="*/ 198 h 302"/>
                <a:gd name="T48" fmla="*/ 240 w 302"/>
                <a:gd name="T49" fmla="*/ 170 h 302"/>
                <a:gd name="T50" fmla="*/ 275 w 302"/>
                <a:gd name="T51" fmla="*/ 164 h 302"/>
                <a:gd name="T52" fmla="*/ 239 w 302"/>
                <a:gd name="T53" fmla="*/ 129 h 302"/>
                <a:gd name="T54" fmla="*/ 230 w 302"/>
                <a:gd name="T55" fmla="*/ 92 h 302"/>
                <a:gd name="T56" fmla="*/ 218 w 302"/>
                <a:gd name="T57" fmla="*/ 66 h 302"/>
                <a:gd name="T58" fmla="*/ 180 w 302"/>
                <a:gd name="T59" fmla="*/ 66 h 302"/>
                <a:gd name="T60" fmla="*/ 164 w 302"/>
                <a:gd name="T61" fmla="*/ 50 h 302"/>
                <a:gd name="T62" fmla="*/ 134 w 302"/>
                <a:gd name="T63" fmla="*/ 0 h 302"/>
                <a:gd name="T64" fmla="*/ 185 w 302"/>
                <a:gd name="T65" fmla="*/ 9 h 302"/>
                <a:gd name="T66" fmla="*/ 200 w 302"/>
                <a:gd name="T67" fmla="*/ 47 h 302"/>
                <a:gd name="T68" fmla="*/ 230 w 302"/>
                <a:gd name="T69" fmla="*/ 25 h 302"/>
                <a:gd name="T70" fmla="*/ 269 w 302"/>
                <a:gd name="T71" fmla="*/ 56 h 302"/>
                <a:gd name="T72" fmla="*/ 275 w 302"/>
                <a:gd name="T73" fmla="*/ 77 h 302"/>
                <a:gd name="T74" fmla="*/ 258 w 302"/>
                <a:gd name="T75" fmla="*/ 111 h 302"/>
                <a:gd name="T76" fmla="*/ 297 w 302"/>
                <a:gd name="T77" fmla="*/ 122 h 302"/>
                <a:gd name="T78" fmla="*/ 300 w 302"/>
                <a:gd name="T79" fmla="*/ 174 h 302"/>
                <a:gd name="T80" fmla="*/ 279 w 302"/>
                <a:gd name="T81" fmla="*/ 189 h 302"/>
                <a:gd name="T82" fmla="*/ 272 w 302"/>
                <a:gd name="T83" fmla="*/ 219 h 302"/>
                <a:gd name="T84" fmla="*/ 272 w 302"/>
                <a:gd name="T85" fmla="*/ 242 h 302"/>
                <a:gd name="T86" fmla="*/ 224 w 302"/>
                <a:gd name="T87" fmla="*/ 275 h 302"/>
                <a:gd name="T88" fmla="*/ 189 w 302"/>
                <a:gd name="T89" fmla="*/ 279 h 302"/>
                <a:gd name="T90" fmla="*/ 174 w 302"/>
                <a:gd name="T91" fmla="*/ 300 h 302"/>
                <a:gd name="T92" fmla="*/ 122 w 302"/>
                <a:gd name="T93" fmla="*/ 297 h 302"/>
                <a:gd name="T94" fmla="*/ 113 w 302"/>
                <a:gd name="T95" fmla="*/ 258 h 302"/>
                <a:gd name="T96" fmla="*/ 65 w 302"/>
                <a:gd name="T97" fmla="*/ 275 h 302"/>
                <a:gd name="T98" fmla="*/ 27 w 302"/>
                <a:gd name="T99" fmla="*/ 236 h 302"/>
                <a:gd name="T100" fmla="*/ 32 w 302"/>
                <a:gd name="T101" fmla="*/ 215 h 302"/>
                <a:gd name="T102" fmla="*/ 15 w 302"/>
                <a:gd name="T103" fmla="*/ 188 h 302"/>
                <a:gd name="T104" fmla="*/ 0 w 302"/>
                <a:gd name="T105" fmla="*/ 167 h 302"/>
                <a:gd name="T106" fmla="*/ 9 w 302"/>
                <a:gd name="T107" fmla="*/ 117 h 302"/>
                <a:gd name="T108" fmla="*/ 47 w 302"/>
                <a:gd name="T109" fmla="*/ 102 h 302"/>
                <a:gd name="T110" fmla="*/ 26 w 302"/>
                <a:gd name="T111" fmla="*/ 71 h 302"/>
                <a:gd name="T112" fmla="*/ 56 w 302"/>
                <a:gd name="T113" fmla="*/ 33 h 302"/>
                <a:gd name="T114" fmla="*/ 102 w 302"/>
                <a:gd name="T115" fmla="*/ 48 h 302"/>
                <a:gd name="T116" fmla="*/ 116 w 302"/>
                <a:gd name="T117" fmla="*/ 9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2" h="302">
                  <a:moveTo>
                    <a:pt x="150" y="120"/>
                  </a:moveTo>
                  <a:lnTo>
                    <a:pt x="135" y="125"/>
                  </a:lnTo>
                  <a:lnTo>
                    <a:pt x="125" y="135"/>
                  </a:lnTo>
                  <a:lnTo>
                    <a:pt x="120" y="150"/>
                  </a:lnTo>
                  <a:lnTo>
                    <a:pt x="125" y="167"/>
                  </a:lnTo>
                  <a:lnTo>
                    <a:pt x="135" y="177"/>
                  </a:lnTo>
                  <a:lnTo>
                    <a:pt x="150" y="182"/>
                  </a:lnTo>
                  <a:lnTo>
                    <a:pt x="165" y="177"/>
                  </a:lnTo>
                  <a:lnTo>
                    <a:pt x="177" y="167"/>
                  </a:lnTo>
                  <a:lnTo>
                    <a:pt x="182" y="150"/>
                  </a:lnTo>
                  <a:lnTo>
                    <a:pt x="177" y="135"/>
                  </a:lnTo>
                  <a:lnTo>
                    <a:pt x="165" y="125"/>
                  </a:lnTo>
                  <a:lnTo>
                    <a:pt x="150" y="120"/>
                  </a:lnTo>
                  <a:close/>
                  <a:moveTo>
                    <a:pt x="150" y="95"/>
                  </a:moveTo>
                  <a:lnTo>
                    <a:pt x="173" y="99"/>
                  </a:lnTo>
                  <a:lnTo>
                    <a:pt x="191" y="111"/>
                  </a:lnTo>
                  <a:lnTo>
                    <a:pt x="203" y="129"/>
                  </a:lnTo>
                  <a:lnTo>
                    <a:pt x="207" y="150"/>
                  </a:lnTo>
                  <a:lnTo>
                    <a:pt x="203" y="173"/>
                  </a:lnTo>
                  <a:lnTo>
                    <a:pt x="191" y="191"/>
                  </a:lnTo>
                  <a:lnTo>
                    <a:pt x="173" y="203"/>
                  </a:lnTo>
                  <a:lnTo>
                    <a:pt x="150" y="207"/>
                  </a:lnTo>
                  <a:lnTo>
                    <a:pt x="129" y="203"/>
                  </a:lnTo>
                  <a:lnTo>
                    <a:pt x="111" y="191"/>
                  </a:lnTo>
                  <a:lnTo>
                    <a:pt x="99" y="173"/>
                  </a:lnTo>
                  <a:lnTo>
                    <a:pt x="95" y="150"/>
                  </a:lnTo>
                  <a:lnTo>
                    <a:pt x="99" y="129"/>
                  </a:lnTo>
                  <a:lnTo>
                    <a:pt x="111" y="111"/>
                  </a:lnTo>
                  <a:lnTo>
                    <a:pt x="129" y="99"/>
                  </a:lnTo>
                  <a:lnTo>
                    <a:pt x="150" y="95"/>
                  </a:lnTo>
                  <a:close/>
                  <a:moveTo>
                    <a:pt x="138" y="25"/>
                  </a:moveTo>
                  <a:lnTo>
                    <a:pt x="138" y="43"/>
                  </a:lnTo>
                  <a:lnTo>
                    <a:pt x="137" y="50"/>
                  </a:lnTo>
                  <a:lnTo>
                    <a:pt x="135" y="56"/>
                  </a:lnTo>
                  <a:lnTo>
                    <a:pt x="131" y="60"/>
                  </a:lnTo>
                  <a:lnTo>
                    <a:pt x="126" y="65"/>
                  </a:lnTo>
                  <a:lnTo>
                    <a:pt x="120" y="68"/>
                  </a:lnTo>
                  <a:lnTo>
                    <a:pt x="111" y="71"/>
                  </a:lnTo>
                  <a:lnTo>
                    <a:pt x="107" y="72"/>
                  </a:lnTo>
                  <a:lnTo>
                    <a:pt x="102" y="74"/>
                  </a:lnTo>
                  <a:lnTo>
                    <a:pt x="95" y="72"/>
                  </a:lnTo>
                  <a:lnTo>
                    <a:pt x="89" y="69"/>
                  </a:lnTo>
                  <a:lnTo>
                    <a:pt x="83" y="66"/>
                  </a:lnTo>
                  <a:lnTo>
                    <a:pt x="71" y="53"/>
                  </a:lnTo>
                  <a:lnTo>
                    <a:pt x="53" y="71"/>
                  </a:lnTo>
                  <a:lnTo>
                    <a:pt x="66" y="84"/>
                  </a:lnTo>
                  <a:lnTo>
                    <a:pt x="71" y="92"/>
                  </a:lnTo>
                  <a:lnTo>
                    <a:pt x="72" y="102"/>
                  </a:lnTo>
                  <a:lnTo>
                    <a:pt x="71" y="113"/>
                  </a:lnTo>
                  <a:lnTo>
                    <a:pt x="66" y="122"/>
                  </a:lnTo>
                  <a:lnTo>
                    <a:pt x="65" y="126"/>
                  </a:lnTo>
                  <a:lnTo>
                    <a:pt x="60" y="131"/>
                  </a:lnTo>
                  <a:lnTo>
                    <a:pt x="54" y="135"/>
                  </a:lnTo>
                  <a:lnTo>
                    <a:pt x="50" y="137"/>
                  </a:lnTo>
                  <a:lnTo>
                    <a:pt x="44" y="138"/>
                  </a:lnTo>
                  <a:lnTo>
                    <a:pt x="26" y="138"/>
                  </a:lnTo>
                  <a:lnTo>
                    <a:pt x="26" y="164"/>
                  </a:lnTo>
                  <a:lnTo>
                    <a:pt x="44" y="164"/>
                  </a:lnTo>
                  <a:lnTo>
                    <a:pt x="53" y="165"/>
                  </a:lnTo>
                  <a:lnTo>
                    <a:pt x="62" y="171"/>
                  </a:lnTo>
                  <a:lnTo>
                    <a:pt x="68" y="180"/>
                  </a:lnTo>
                  <a:lnTo>
                    <a:pt x="71" y="189"/>
                  </a:lnTo>
                  <a:lnTo>
                    <a:pt x="72" y="198"/>
                  </a:lnTo>
                  <a:lnTo>
                    <a:pt x="71" y="209"/>
                  </a:lnTo>
                  <a:lnTo>
                    <a:pt x="66" y="218"/>
                  </a:lnTo>
                  <a:lnTo>
                    <a:pt x="53" y="230"/>
                  </a:lnTo>
                  <a:lnTo>
                    <a:pt x="71" y="248"/>
                  </a:lnTo>
                  <a:lnTo>
                    <a:pt x="83" y="236"/>
                  </a:lnTo>
                  <a:lnTo>
                    <a:pt x="92" y="230"/>
                  </a:lnTo>
                  <a:lnTo>
                    <a:pt x="102" y="228"/>
                  </a:lnTo>
                  <a:lnTo>
                    <a:pt x="113" y="231"/>
                  </a:lnTo>
                  <a:lnTo>
                    <a:pt x="122" y="234"/>
                  </a:lnTo>
                  <a:lnTo>
                    <a:pt x="126" y="237"/>
                  </a:lnTo>
                  <a:lnTo>
                    <a:pt x="131" y="242"/>
                  </a:lnTo>
                  <a:lnTo>
                    <a:pt x="135" y="246"/>
                  </a:lnTo>
                  <a:lnTo>
                    <a:pt x="137" y="252"/>
                  </a:lnTo>
                  <a:lnTo>
                    <a:pt x="138" y="258"/>
                  </a:lnTo>
                  <a:lnTo>
                    <a:pt x="138" y="276"/>
                  </a:lnTo>
                  <a:lnTo>
                    <a:pt x="164" y="276"/>
                  </a:lnTo>
                  <a:lnTo>
                    <a:pt x="164" y="258"/>
                  </a:lnTo>
                  <a:lnTo>
                    <a:pt x="164" y="252"/>
                  </a:lnTo>
                  <a:lnTo>
                    <a:pt x="167" y="246"/>
                  </a:lnTo>
                  <a:lnTo>
                    <a:pt x="170" y="242"/>
                  </a:lnTo>
                  <a:lnTo>
                    <a:pt x="174" y="237"/>
                  </a:lnTo>
                  <a:lnTo>
                    <a:pt x="180" y="234"/>
                  </a:lnTo>
                  <a:lnTo>
                    <a:pt x="189" y="231"/>
                  </a:lnTo>
                  <a:lnTo>
                    <a:pt x="194" y="230"/>
                  </a:lnTo>
                  <a:lnTo>
                    <a:pt x="200" y="228"/>
                  </a:lnTo>
                  <a:lnTo>
                    <a:pt x="206" y="230"/>
                  </a:lnTo>
                  <a:lnTo>
                    <a:pt x="212" y="231"/>
                  </a:lnTo>
                  <a:lnTo>
                    <a:pt x="218" y="236"/>
                  </a:lnTo>
                  <a:lnTo>
                    <a:pt x="230" y="248"/>
                  </a:lnTo>
                  <a:lnTo>
                    <a:pt x="248" y="230"/>
                  </a:lnTo>
                  <a:lnTo>
                    <a:pt x="236" y="218"/>
                  </a:lnTo>
                  <a:lnTo>
                    <a:pt x="230" y="209"/>
                  </a:lnTo>
                  <a:lnTo>
                    <a:pt x="228" y="198"/>
                  </a:lnTo>
                  <a:lnTo>
                    <a:pt x="231" y="189"/>
                  </a:lnTo>
                  <a:lnTo>
                    <a:pt x="234" y="180"/>
                  </a:lnTo>
                  <a:lnTo>
                    <a:pt x="237" y="174"/>
                  </a:lnTo>
                  <a:lnTo>
                    <a:pt x="240" y="170"/>
                  </a:lnTo>
                  <a:lnTo>
                    <a:pt x="246" y="167"/>
                  </a:lnTo>
                  <a:lnTo>
                    <a:pt x="252" y="164"/>
                  </a:lnTo>
                  <a:lnTo>
                    <a:pt x="258" y="164"/>
                  </a:lnTo>
                  <a:lnTo>
                    <a:pt x="275" y="164"/>
                  </a:lnTo>
                  <a:lnTo>
                    <a:pt x="275" y="138"/>
                  </a:lnTo>
                  <a:lnTo>
                    <a:pt x="258" y="138"/>
                  </a:lnTo>
                  <a:lnTo>
                    <a:pt x="248" y="135"/>
                  </a:lnTo>
                  <a:lnTo>
                    <a:pt x="239" y="129"/>
                  </a:lnTo>
                  <a:lnTo>
                    <a:pt x="234" y="120"/>
                  </a:lnTo>
                  <a:lnTo>
                    <a:pt x="230" y="113"/>
                  </a:lnTo>
                  <a:lnTo>
                    <a:pt x="228" y="102"/>
                  </a:lnTo>
                  <a:lnTo>
                    <a:pt x="230" y="92"/>
                  </a:lnTo>
                  <a:lnTo>
                    <a:pt x="236" y="84"/>
                  </a:lnTo>
                  <a:lnTo>
                    <a:pt x="248" y="71"/>
                  </a:lnTo>
                  <a:lnTo>
                    <a:pt x="230" y="53"/>
                  </a:lnTo>
                  <a:lnTo>
                    <a:pt x="218" y="66"/>
                  </a:lnTo>
                  <a:lnTo>
                    <a:pt x="209" y="71"/>
                  </a:lnTo>
                  <a:lnTo>
                    <a:pt x="198" y="72"/>
                  </a:lnTo>
                  <a:lnTo>
                    <a:pt x="188" y="71"/>
                  </a:lnTo>
                  <a:lnTo>
                    <a:pt x="180" y="66"/>
                  </a:lnTo>
                  <a:lnTo>
                    <a:pt x="174" y="65"/>
                  </a:lnTo>
                  <a:lnTo>
                    <a:pt x="170" y="60"/>
                  </a:lnTo>
                  <a:lnTo>
                    <a:pt x="167" y="56"/>
                  </a:lnTo>
                  <a:lnTo>
                    <a:pt x="164" y="50"/>
                  </a:lnTo>
                  <a:lnTo>
                    <a:pt x="164" y="43"/>
                  </a:lnTo>
                  <a:lnTo>
                    <a:pt x="164" y="25"/>
                  </a:lnTo>
                  <a:lnTo>
                    <a:pt x="138" y="25"/>
                  </a:lnTo>
                  <a:close/>
                  <a:moveTo>
                    <a:pt x="134" y="0"/>
                  </a:moveTo>
                  <a:lnTo>
                    <a:pt x="167" y="0"/>
                  </a:lnTo>
                  <a:lnTo>
                    <a:pt x="174" y="1"/>
                  </a:lnTo>
                  <a:lnTo>
                    <a:pt x="180" y="4"/>
                  </a:lnTo>
                  <a:lnTo>
                    <a:pt x="185" y="9"/>
                  </a:lnTo>
                  <a:lnTo>
                    <a:pt x="188" y="15"/>
                  </a:lnTo>
                  <a:lnTo>
                    <a:pt x="189" y="21"/>
                  </a:lnTo>
                  <a:lnTo>
                    <a:pt x="189" y="43"/>
                  </a:lnTo>
                  <a:lnTo>
                    <a:pt x="200" y="47"/>
                  </a:lnTo>
                  <a:lnTo>
                    <a:pt x="215" y="33"/>
                  </a:lnTo>
                  <a:lnTo>
                    <a:pt x="219" y="28"/>
                  </a:lnTo>
                  <a:lnTo>
                    <a:pt x="224" y="27"/>
                  </a:lnTo>
                  <a:lnTo>
                    <a:pt x="230" y="25"/>
                  </a:lnTo>
                  <a:lnTo>
                    <a:pt x="236" y="27"/>
                  </a:lnTo>
                  <a:lnTo>
                    <a:pt x="240" y="28"/>
                  </a:lnTo>
                  <a:lnTo>
                    <a:pt x="245" y="33"/>
                  </a:lnTo>
                  <a:lnTo>
                    <a:pt x="269" y="56"/>
                  </a:lnTo>
                  <a:lnTo>
                    <a:pt x="272" y="60"/>
                  </a:lnTo>
                  <a:lnTo>
                    <a:pt x="275" y="66"/>
                  </a:lnTo>
                  <a:lnTo>
                    <a:pt x="275" y="71"/>
                  </a:lnTo>
                  <a:lnTo>
                    <a:pt x="275" y="77"/>
                  </a:lnTo>
                  <a:lnTo>
                    <a:pt x="272" y="83"/>
                  </a:lnTo>
                  <a:lnTo>
                    <a:pt x="269" y="87"/>
                  </a:lnTo>
                  <a:lnTo>
                    <a:pt x="254" y="102"/>
                  </a:lnTo>
                  <a:lnTo>
                    <a:pt x="258" y="111"/>
                  </a:lnTo>
                  <a:lnTo>
                    <a:pt x="279" y="113"/>
                  </a:lnTo>
                  <a:lnTo>
                    <a:pt x="287" y="114"/>
                  </a:lnTo>
                  <a:lnTo>
                    <a:pt x="293" y="117"/>
                  </a:lnTo>
                  <a:lnTo>
                    <a:pt x="297" y="122"/>
                  </a:lnTo>
                  <a:lnTo>
                    <a:pt x="300" y="128"/>
                  </a:lnTo>
                  <a:lnTo>
                    <a:pt x="302" y="134"/>
                  </a:lnTo>
                  <a:lnTo>
                    <a:pt x="302" y="167"/>
                  </a:lnTo>
                  <a:lnTo>
                    <a:pt x="300" y="174"/>
                  </a:lnTo>
                  <a:lnTo>
                    <a:pt x="297" y="180"/>
                  </a:lnTo>
                  <a:lnTo>
                    <a:pt x="293" y="185"/>
                  </a:lnTo>
                  <a:lnTo>
                    <a:pt x="287" y="188"/>
                  </a:lnTo>
                  <a:lnTo>
                    <a:pt x="279" y="189"/>
                  </a:lnTo>
                  <a:lnTo>
                    <a:pt x="258" y="189"/>
                  </a:lnTo>
                  <a:lnTo>
                    <a:pt x="254" y="200"/>
                  </a:lnTo>
                  <a:lnTo>
                    <a:pt x="269" y="215"/>
                  </a:lnTo>
                  <a:lnTo>
                    <a:pt x="272" y="219"/>
                  </a:lnTo>
                  <a:lnTo>
                    <a:pt x="275" y="224"/>
                  </a:lnTo>
                  <a:lnTo>
                    <a:pt x="275" y="230"/>
                  </a:lnTo>
                  <a:lnTo>
                    <a:pt x="275" y="236"/>
                  </a:lnTo>
                  <a:lnTo>
                    <a:pt x="272" y="242"/>
                  </a:lnTo>
                  <a:lnTo>
                    <a:pt x="269" y="246"/>
                  </a:lnTo>
                  <a:lnTo>
                    <a:pt x="245" y="269"/>
                  </a:lnTo>
                  <a:lnTo>
                    <a:pt x="236" y="275"/>
                  </a:lnTo>
                  <a:lnTo>
                    <a:pt x="224" y="275"/>
                  </a:lnTo>
                  <a:lnTo>
                    <a:pt x="215" y="269"/>
                  </a:lnTo>
                  <a:lnTo>
                    <a:pt x="200" y="254"/>
                  </a:lnTo>
                  <a:lnTo>
                    <a:pt x="189" y="258"/>
                  </a:lnTo>
                  <a:lnTo>
                    <a:pt x="189" y="279"/>
                  </a:lnTo>
                  <a:lnTo>
                    <a:pt x="188" y="287"/>
                  </a:lnTo>
                  <a:lnTo>
                    <a:pt x="185" y="293"/>
                  </a:lnTo>
                  <a:lnTo>
                    <a:pt x="180" y="297"/>
                  </a:lnTo>
                  <a:lnTo>
                    <a:pt x="174" y="300"/>
                  </a:lnTo>
                  <a:lnTo>
                    <a:pt x="167" y="302"/>
                  </a:lnTo>
                  <a:lnTo>
                    <a:pt x="134" y="302"/>
                  </a:lnTo>
                  <a:lnTo>
                    <a:pt x="128" y="300"/>
                  </a:lnTo>
                  <a:lnTo>
                    <a:pt x="122" y="297"/>
                  </a:lnTo>
                  <a:lnTo>
                    <a:pt x="116" y="293"/>
                  </a:lnTo>
                  <a:lnTo>
                    <a:pt x="113" y="287"/>
                  </a:lnTo>
                  <a:lnTo>
                    <a:pt x="113" y="279"/>
                  </a:lnTo>
                  <a:lnTo>
                    <a:pt x="113" y="258"/>
                  </a:lnTo>
                  <a:lnTo>
                    <a:pt x="102" y="254"/>
                  </a:lnTo>
                  <a:lnTo>
                    <a:pt x="87" y="269"/>
                  </a:lnTo>
                  <a:lnTo>
                    <a:pt x="77" y="275"/>
                  </a:lnTo>
                  <a:lnTo>
                    <a:pt x="65" y="275"/>
                  </a:lnTo>
                  <a:lnTo>
                    <a:pt x="56" y="269"/>
                  </a:lnTo>
                  <a:lnTo>
                    <a:pt x="32" y="246"/>
                  </a:lnTo>
                  <a:lnTo>
                    <a:pt x="29" y="242"/>
                  </a:lnTo>
                  <a:lnTo>
                    <a:pt x="27" y="236"/>
                  </a:lnTo>
                  <a:lnTo>
                    <a:pt x="26" y="230"/>
                  </a:lnTo>
                  <a:lnTo>
                    <a:pt x="27" y="224"/>
                  </a:lnTo>
                  <a:lnTo>
                    <a:pt x="29" y="219"/>
                  </a:lnTo>
                  <a:lnTo>
                    <a:pt x="32" y="215"/>
                  </a:lnTo>
                  <a:lnTo>
                    <a:pt x="47" y="200"/>
                  </a:lnTo>
                  <a:lnTo>
                    <a:pt x="44" y="189"/>
                  </a:lnTo>
                  <a:lnTo>
                    <a:pt x="21" y="189"/>
                  </a:lnTo>
                  <a:lnTo>
                    <a:pt x="15" y="188"/>
                  </a:lnTo>
                  <a:lnTo>
                    <a:pt x="9" y="185"/>
                  </a:lnTo>
                  <a:lnTo>
                    <a:pt x="5" y="180"/>
                  </a:lnTo>
                  <a:lnTo>
                    <a:pt x="0" y="174"/>
                  </a:lnTo>
                  <a:lnTo>
                    <a:pt x="0" y="167"/>
                  </a:lnTo>
                  <a:lnTo>
                    <a:pt x="0" y="134"/>
                  </a:lnTo>
                  <a:lnTo>
                    <a:pt x="0" y="128"/>
                  </a:lnTo>
                  <a:lnTo>
                    <a:pt x="5" y="122"/>
                  </a:lnTo>
                  <a:lnTo>
                    <a:pt x="9" y="117"/>
                  </a:lnTo>
                  <a:lnTo>
                    <a:pt x="15" y="114"/>
                  </a:lnTo>
                  <a:lnTo>
                    <a:pt x="21" y="113"/>
                  </a:lnTo>
                  <a:lnTo>
                    <a:pt x="44" y="113"/>
                  </a:lnTo>
                  <a:lnTo>
                    <a:pt x="47" y="102"/>
                  </a:lnTo>
                  <a:lnTo>
                    <a:pt x="32" y="87"/>
                  </a:lnTo>
                  <a:lnTo>
                    <a:pt x="29" y="83"/>
                  </a:lnTo>
                  <a:lnTo>
                    <a:pt x="27" y="77"/>
                  </a:lnTo>
                  <a:lnTo>
                    <a:pt x="26" y="71"/>
                  </a:lnTo>
                  <a:lnTo>
                    <a:pt x="27" y="66"/>
                  </a:lnTo>
                  <a:lnTo>
                    <a:pt x="29" y="60"/>
                  </a:lnTo>
                  <a:lnTo>
                    <a:pt x="32" y="56"/>
                  </a:lnTo>
                  <a:lnTo>
                    <a:pt x="56" y="33"/>
                  </a:lnTo>
                  <a:lnTo>
                    <a:pt x="65" y="27"/>
                  </a:lnTo>
                  <a:lnTo>
                    <a:pt x="77" y="27"/>
                  </a:lnTo>
                  <a:lnTo>
                    <a:pt x="87" y="33"/>
                  </a:lnTo>
                  <a:lnTo>
                    <a:pt x="102" y="48"/>
                  </a:lnTo>
                  <a:lnTo>
                    <a:pt x="111" y="43"/>
                  </a:lnTo>
                  <a:lnTo>
                    <a:pt x="113" y="21"/>
                  </a:lnTo>
                  <a:lnTo>
                    <a:pt x="113" y="15"/>
                  </a:lnTo>
                  <a:lnTo>
                    <a:pt x="116" y="9"/>
                  </a:lnTo>
                  <a:lnTo>
                    <a:pt x="122" y="4"/>
                  </a:lnTo>
                  <a:lnTo>
                    <a:pt x="128" y="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577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900" b="0" i="0" u="none" strike="noStrike" kern="1200" cap="none" spc="0" normalizeH="0" baseline="0" noProof="0">
                <a:ln>
                  <a:noFill/>
                </a:ln>
                <a:solidFill>
                  <a:srgbClr val="00264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5638801" y="4677041"/>
            <a:ext cx="895349" cy="895349"/>
            <a:chOff x="7574646" y="3930649"/>
            <a:chExt cx="895349" cy="895349"/>
          </a:xfrm>
        </p:grpSpPr>
        <p:sp>
          <p:nvSpPr>
            <p:cNvPr id="47" name="Elipse 46"/>
            <p:cNvSpPr/>
            <p:nvPr/>
          </p:nvSpPr>
          <p:spPr>
            <a:xfrm>
              <a:off x="7574646" y="3930649"/>
              <a:ext cx="895349" cy="895349"/>
            </a:xfrm>
            <a:prstGeom prst="ellipse">
              <a:avLst/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577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9F958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48" name="Grupo 27"/>
            <p:cNvGrpSpPr/>
            <p:nvPr/>
          </p:nvGrpSpPr>
          <p:grpSpPr>
            <a:xfrm>
              <a:off x="7768170" y="4092870"/>
              <a:ext cx="493713" cy="542925"/>
              <a:chOff x="6931025" y="893763"/>
              <a:chExt cx="493713" cy="542925"/>
            </a:xfrm>
            <a:solidFill>
              <a:schemeClr val="bg1"/>
            </a:solidFill>
          </p:grpSpPr>
          <p:sp>
            <p:nvSpPr>
              <p:cNvPr id="49" name="Freeform 36"/>
              <p:cNvSpPr>
                <a:spLocks noEditPoints="1"/>
              </p:cNvSpPr>
              <p:nvPr/>
            </p:nvSpPr>
            <p:spPr bwMode="auto">
              <a:xfrm>
                <a:off x="7029450" y="996950"/>
                <a:ext cx="295275" cy="439738"/>
              </a:xfrm>
              <a:custGeom>
                <a:avLst/>
                <a:gdLst>
                  <a:gd name="T0" fmla="*/ 75 w 186"/>
                  <a:gd name="T1" fmla="*/ 211 h 277"/>
                  <a:gd name="T2" fmla="*/ 74 w 186"/>
                  <a:gd name="T3" fmla="*/ 223 h 277"/>
                  <a:gd name="T4" fmla="*/ 71 w 186"/>
                  <a:gd name="T5" fmla="*/ 235 h 277"/>
                  <a:gd name="T6" fmla="*/ 74 w 186"/>
                  <a:gd name="T7" fmla="*/ 248 h 277"/>
                  <a:gd name="T8" fmla="*/ 80 w 186"/>
                  <a:gd name="T9" fmla="*/ 252 h 277"/>
                  <a:gd name="T10" fmla="*/ 87 w 186"/>
                  <a:gd name="T11" fmla="*/ 257 h 277"/>
                  <a:gd name="T12" fmla="*/ 93 w 186"/>
                  <a:gd name="T13" fmla="*/ 260 h 277"/>
                  <a:gd name="T14" fmla="*/ 99 w 186"/>
                  <a:gd name="T15" fmla="*/ 257 h 277"/>
                  <a:gd name="T16" fmla="*/ 105 w 186"/>
                  <a:gd name="T17" fmla="*/ 252 h 277"/>
                  <a:gd name="T18" fmla="*/ 115 w 186"/>
                  <a:gd name="T19" fmla="*/ 249 h 277"/>
                  <a:gd name="T20" fmla="*/ 116 w 186"/>
                  <a:gd name="T21" fmla="*/ 239 h 277"/>
                  <a:gd name="T22" fmla="*/ 117 w 186"/>
                  <a:gd name="T23" fmla="*/ 227 h 277"/>
                  <a:gd name="T24" fmla="*/ 116 w 186"/>
                  <a:gd name="T25" fmla="*/ 215 h 277"/>
                  <a:gd name="T26" fmla="*/ 116 w 186"/>
                  <a:gd name="T27" fmla="*/ 205 h 277"/>
                  <a:gd name="T28" fmla="*/ 73 w 186"/>
                  <a:gd name="T29" fmla="*/ 21 h 277"/>
                  <a:gd name="T30" fmla="*/ 28 w 186"/>
                  <a:gd name="T31" fmla="*/ 56 h 277"/>
                  <a:gd name="T32" fmla="*/ 21 w 186"/>
                  <a:gd name="T33" fmla="*/ 112 h 277"/>
                  <a:gd name="T34" fmla="*/ 49 w 186"/>
                  <a:gd name="T35" fmla="*/ 153 h 277"/>
                  <a:gd name="T36" fmla="*/ 70 w 186"/>
                  <a:gd name="T37" fmla="*/ 187 h 277"/>
                  <a:gd name="T38" fmla="*/ 128 w 186"/>
                  <a:gd name="T39" fmla="*/ 164 h 277"/>
                  <a:gd name="T40" fmla="*/ 158 w 186"/>
                  <a:gd name="T41" fmla="*/ 128 h 277"/>
                  <a:gd name="T42" fmla="*/ 166 w 186"/>
                  <a:gd name="T43" fmla="*/ 74 h 277"/>
                  <a:gd name="T44" fmla="*/ 131 w 186"/>
                  <a:gd name="T45" fmla="*/ 28 h 277"/>
                  <a:gd name="T46" fmla="*/ 93 w 186"/>
                  <a:gd name="T47" fmla="*/ 0 h 277"/>
                  <a:gd name="T48" fmla="*/ 158 w 186"/>
                  <a:gd name="T49" fmla="*/ 28 h 277"/>
                  <a:gd name="T50" fmla="*/ 186 w 186"/>
                  <a:gd name="T51" fmla="*/ 93 h 277"/>
                  <a:gd name="T52" fmla="*/ 170 w 186"/>
                  <a:gd name="T53" fmla="*/ 143 h 277"/>
                  <a:gd name="T54" fmla="*/ 141 w 186"/>
                  <a:gd name="T55" fmla="*/ 176 h 277"/>
                  <a:gd name="T56" fmla="*/ 133 w 186"/>
                  <a:gd name="T57" fmla="*/ 201 h 277"/>
                  <a:gd name="T58" fmla="*/ 135 w 186"/>
                  <a:gd name="T59" fmla="*/ 215 h 277"/>
                  <a:gd name="T60" fmla="*/ 137 w 186"/>
                  <a:gd name="T61" fmla="*/ 227 h 277"/>
                  <a:gd name="T62" fmla="*/ 135 w 186"/>
                  <a:gd name="T63" fmla="*/ 240 h 277"/>
                  <a:gd name="T64" fmla="*/ 133 w 186"/>
                  <a:gd name="T65" fmla="*/ 255 h 277"/>
                  <a:gd name="T66" fmla="*/ 128 w 186"/>
                  <a:gd name="T67" fmla="*/ 262 h 277"/>
                  <a:gd name="T68" fmla="*/ 114 w 186"/>
                  <a:gd name="T69" fmla="*/ 268 h 277"/>
                  <a:gd name="T70" fmla="*/ 80 w 186"/>
                  <a:gd name="T71" fmla="*/ 274 h 277"/>
                  <a:gd name="T72" fmla="*/ 62 w 186"/>
                  <a:gd name="T73" fmla="*/ 264 h 277"/>
                  <a:gd name="T74" fmla="*/ 55 w 186"/>
                  <a:gd name="T75" fmla="*/ 257 h 277"/>
                  <a:gd name="T76" fmla="*/ 55 w 186"/>
                  <a:gd name="T77" fmla="*/ 249 h 277"/>
                  <a:gd name="T78" fmla="*/ 53 w 186"/>
                  <a:gd name="T79" fmla="*/ 235 h 277"/>
                  <a:gd name="T80" fmla="*/ 55 w 186"/>
                  <a:gd name="T81" fmla="*/ 222 h 277"/>
                  <a:gd name="T82" fmla="*/ 56 w 186"/>
                  <a:gd name="T83" fmla="*/ 211 h 277"/>
                  <a:gd name="T84" fmla="*/ 53 w 186"/>
                  <a:gd name="T85" fmla="*/ 194 h 277"/>
                  <a:gd name="T86" fmla="*/ 35 w 186"/>
                  <a:gd name="T87" fmla="*/ 166 h 277"/>
                  <a:gd name="T88" fmla="*/ 8 w 186"/>
                  <a:gd name="T89" fmla="*/ 129 h 277"/>
                  <a:gd name="T90" fmla="*/ 3 w 186"/>
                  <a:gd name="T91" fmla="*/ 69 h 277"/>
                  <a:gd name="T92" fmla="*/ 46 w 186"/>
                  <a:gd name="T93" fmla="*/ 14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86" h="277">
                    <a:moveTo>
                      <a:pt x="73" y="205"/>
                    </a:moveTo>
                    <a:lnTo>
                      <a:pt x="74" y="208"/>
                    </a:lnTo>
                    <a:lnTo>
                      <a:pt x="75" y="211"/>
                    </a:lnTo>
                    <a:lnTo>
                      <a:pt x="74" y="215"/>
                    </a:lnTo>
                    <a:lnTo>
                      <a:pt x="71" y="219"/>
                    </a:lnTo>
                    <a:lnTo>
                      <a:pt x="74" y="223"/>
                    </a:lnTo>
                    <a:lnTo>
                      <a:pt x="75" y="227"/>
                    </a:lnTo>
                    <a:lnTo>
                      <a:pt x="74" y="231"/>
                    </a:lnTo>
                    <a:lnTo>
                      <a:pt x="71" y="235"/>
                    </a:lnTo>
                    <a:lnTo>
                      <a:pt x="74" y="240"/>
                    </a:lnTo>
                    <a:lnTo>
                      <a:pt x="75" y="244"/>
                    </a:lnTo>
                    <a:lnTo>
                      <a:pt x="74" y="248"/>
                    </a:lnTo>
                    <a:lnTo>
                      <a:pt x="73" y="250"/>
                    </a:lnTo>
                    <a:lnTo>
                      <a:pt x="76" y="251"/>
                    </a:lnTo>
                    <a:lnTo>
                      <a:pt x="80" y="252"/>
                    </a:lnTo>
                    <a:lnTo>
                      <a:pt x="84" y="254"/>
                    </a:lnTo>
                    <a:lnTo>
                      <a:pt x="85" y="255"/>
                    </a:lnTo>
                    <a:lnTo>
                      <a:pt x="87" y="257"/>
                    </a:lnTo>
                    <a:lnTo>
                      <a:pt x="87" y="258"/>
                    </a:lnTo>
                    <a:lnTo>
                      <a:pt x="90" y="258"/>
                    </a:lnTo>
                    <a:lnTo>
                      <a:pt x="93" y="260"/>
                    </a:lnTo>
                    <a:lnTo>
                      <a:pt x="96" y="258"/>
                    </a:lnTo>
                    <a:lnTo>
                      <a:pt x="98" y="258"/>
                    </a:lnTo>
                    <a:lnTo>
                      <a:pt x="99" y="257"/>
                    </a:lnTo>
                    <a:lnTo>
                      <a:pt x="100" y="255"/>
                    </a:lnTo>
                    <a:lnTo>
                      <a:pt x="103" y="254"/>
                    </a:lnTo>
                    <a:lnTo>
                      <a:pt x="105" y="252"/>
                    </a:lnTo>
                    <a:lnTo>
                      <a:pt x="110" y="251"/>
                    </a:lnTo>
                    <a:lnTo>
                      <a:pt x="114" y="250"/>
                    </a:lnTo>
                    <a:lnTo>
                      <a:pt x="115" y="249"/>
                    </a:lnTo>
                    <a:lnTo>
                      <a:pt x="116" y="249"/>
                    </a:lnTo>
                    <a:lnTo>
                      <a:pt x="117" y="244"/>
                    </a:lnTo>
                    <a:lnTo>
                      <a:pt x="116" y="239"/>
                    </a:lnTo>
                    <a:lnTo>
                      <a:pt x="115" y="235"/>
                    </a:lnTo>
                    <a:lnTo>
                      <a:pt x="116" y="232"/>
                    </a:lnTo>
                    <a:lnTo>
                      <a:pt x="117" y="227"/>
                    </a:lnTo>
                    <a:lnTo>
                      <a:pt x="116" y="222"/>
                    </a:lnTo>
                    <a:lnTo>
                      <a:pt x="115" y="219"/>
                    </a:lnTo>
                    <a:lnTo>
                      <a:pt x="116" y="215"/>
                    </a:lnTo>
                    <a:lnTo>
                      <a:pt x="117" y="211"/>
                    </a:lnTo>
                    <a:lnTo>
                      <a:pt x="116" y="207"/>
                    </a:lnTo>
                    <a:lnTo>
                      <a:pt x="116" y="205"/>
                    </a:lnTo>
                    <a:lnTo>
                      <a:pt x="73" y="205"/>
                    </a:lnTo>
                    <a:close/>
                    <a:moveTo>
                      <a:pt x="93" y="18"/>
                    </a:moveTo>
                    <a:lnTo>
                      <a:pt x="73" y="21"/>
                    </a:lnTo>
                    <a:lnTo>
                      <a:pt x="55" y="28"/>
                    </a:lnTo>
                    <a:lnTo>
                      <a:pt x="40" y="40"/>
                    </a:lnTo>
                    <a:lnTo>
                      <a:pt x="28" y="56"/>
                    </a:lnTo>
                    <a:lnTo>
                      <a:pt x="21" y="74"/>
                    </a:lnTo>
                    <a:lnTo>
                      <a:pt x="17" y="93"/>
                    </a:lnTo>
                    <a:lnTo>
                      <a:pt x="21" y="112"/>
                    </a:lnTo>
                    <a:lnTo>
                      <a:pt x="27" y="128"/>
                    </a:lnTo>
                    <a:lnTo>
                      <a:pt x="38" y="141"/>
                    </a:lnTo>
                    <a:lnTo>
                      <a:pt x="49" y="153"/>
                    </a:lnTo>
                    <a:lnTo>
                      <a:pt x="58" y="164"/>
                    </a:lnTo>
                    <a:lnTo>
                      <a:pt x="65" y="175"/>
                    </a:lnTo>
                    <a:lnTo>
                      <a:pt x="70" y="187"/>
                    </a:lnTo>
                    <a:lnTo>
                      <a:pt x="116" y="187"/>
                    </a:lnTo>
                    <a:lnTo>
                      <a:pt x="121" y="175"/>
                    </a:lnTo>
                    <a:lnTo>
                      <a:pt x="128" y="164"/>
                    </a:lnTo>
                    <a:lnTo>
                      <a:pt x="138" y="153"/>
                    </a:lnTo>
                    <a:lnTo>
                      <a:pt x="149" y="141"/>
                    </a:lnTo>
                    <a:lnTo>
                      <a:pt x="158" y="128"/>
                    </a:lnTo>
                    <a:lnTo>
                      <a:pt x="166" y="112"/>
                    </a:lnTo>
                    <a:lnTo>
                      <a:pt x="168" y="93"/>
                    </a:lnTo>
                    <a:lnTo>
                      <a:pt x="166" y="74"/>
                    </a:lnTo>
                    <a:lnTo>
                      <a:pt x="158" y="56"/>
                    </a:lnTo>
                    <a:lnTo>
                      <a:pt x="146" y="40"/>
                    </a:lnTo>
                    <a:lnTo>
                      <a:pt x="131" y="28"/>
                    </a:lnTo>
                    <a:lnTo>
                      <a:pt x="112" y="21"/>
                    </a:lnTo>
                    <a:lnTo>
                      <a:pt x="93" y="18"/>
                    </a:lnTo>
                    <a:close/>
                    <a:moveTo>
                      <a:pt x="93" y="0"/>
                    </a:moveTo>
                    <a:lnTo>
                      <a:pt x="117" y="4"/>
                    </a:lnTo>
                    <a:lnTo>
                      <a:pt x="140" y="14"/>
                    </a:lnTo>
                    <a:lnTo>
                      <a:pt x="158" y="28"/>
                    </a:lnTo>
                    <a:lnTo>
                      <a:pt x="174" y="46"/>
                    </a:lnTo>
                    <a:lnTo>
                      <a:pt x="182" y="69"/>
                    </a:lnTo>
                    <a:lnTo>
                      <a:pt x="186" y="93"/>
                    </a:lnTo>
                    <a:lnTo>
                      <a:pt x="184" y="112"/>
                    </a:lnTo>
                    <a:lnTo>
                      <a:pt x="179" y="129"/>
                    </a:lnTo>
                    <a:lnTo>
                      <a:pt x="170" y="143"/>
                    </a:lnTo>
                    <a:lnTo>
                      <a:pt x="161" y="155"/>
                    </a:lnTo>
                    <a:lnTo>
                      <a:pt x="151" y="166"/>
                    </a:lnTo>
                    <a:lnTo>
                      <a:pt x="141" y="176"/>
                    </a:lnTo>
                    <a:lnTo>
                      <a:pt x="135" y="186"/>
                    </a:lnTo>
                    <a:lnTo>
                      <a:pt x="133" y="194"/>
                    </a:lnTo>
                    <a:lnTo>
                      <a:pt x="133" y="201"/>
                    </a:lnTo>
                    <a:lnTo>
                      <a:pt x="135" y="208"/>
                    </a:lnTo>
                    <a:lnTo>
                      <a:pt x="137" y="211"/>
                    </a:lnTo>
                    <a:lnTo>
                      <a:pt x="135" y="215"/>
                    </a:lnTo>
                    <a:lnTo>
                      <a:pt x="133" y="219"/>
                    </a:lnTo>
                    <a:lnTo>
                      <a:pt x="135" y="223"/>
                    </a:lnTo>
                    <a:lnTo>
                      <a:pt x="137" y="227"/>
                    </a:lnTo>
                    <a:lnTo>
                      <a:pt x="135" y="231"/>
                    </a:lnTo>
                    <a:lnTo>
                      <a:pt x="133" y="235"/>
                    </a:lnTo>
                    <a:lnTo>
                      <a:pt x="135" y="240"/>
                    </a:lnTo>
                    <a:lnTo>
                      <a:pt x="137" y="244"/>
                    </a:lnTo>
                    <a:lnTo>
                      <a:pt x="135" y="248"/>
                    </a:lnTo>
                    <a:lnTo>
                      <a:pt x="133" y="255"/>
                    </a:lnTo>
                    <a:lnTo>
                      <a:pt x="132" y="257"/>
                    </a:lnTo>
                    <a:lnTo>
                      <a:pt x="131" y="260"/>
                    </a:lnTo>
                    <a:lnTo>
                      <a:pt x="128" y="262"/>
                    </a:lnTo>
                    <a:lnTo>
                      <a:pt x="125" y="264"/>
                    </a:lnTo>
                    <a:lnTo>
                      <a:pt x="120" y="267"/>
                    </a:lnTo>
                    <a:lnTo>
                      <a:pt x="114" y="268"/>
                    </a:lnTo>
                    <a:lnTo>
                      <a:pt x="106" y="274"/>
                    </a:lnTo>
                    <a:lnTo>
                      <a:pt x="93" y="277"/>
                    </a:lnTo>
                    <a:lnTo>
                      <a:pt x="80" y="274"/>
                    </a:lnTo>
                    <a:lnTo>
                      <a:pt x="71" y="268"/>
                    </a:lnTo>
                    <a:lnTo>
                      <a:pt x="65" y="267"/>
                    </a:lnTo>
                    <a:lnTo>
                      <a:pt x="62" y="264"/>
                    </a:lnTo>
                    <a:lnTo>
                      <a:pt x="58" y="262"/>
                    </a:lnTo>
                    <a:lnTo>
                      <a:pt x="56" y="260"/>
                    </a:lnTo>
                    <a:lnTo>
                      <a:pt x="55" y="257"/>
                    </a:lnTo>
                    <a:lnTo>
                      <a:pt x="53" y="255"/>
                    </a:lnTo>
                    <a:lnTo>
                      <a:pt x="53" y="252"/>
                    </a:lnTo>
                    <a:lnTo>
                      <a:pt x="55" y="249"/>
                    </a:lnTo>
                    <a:lnTo>
                      <a:pt x="56" y="244"/>
                    </a:lnTo>
                    <a:lnTo>
                      <a:pt x="55" y="239"/>
                    </a:lnTo>
                    <a:lnTo>
                      <a:pt x="53" y="235"/>
                    </a:lnTo>
                    <a:lnTo>
                      <a:pt x="55" y="232"/>
                    </a:lnTo>
                    <a:lnTo>
                      <a:pt x="56" y="227"/>
                    </a:lnTo>
                    <a:lnTo>
                      <a:pt x="55" y="222"/>
                    </a:lnTo>
                    <a:lnTo>
                      <a:pt x="53" y="219"/>
                    </a:lnTo>
                    <a:lnTo>
                      <a:pt x="55" y="215"/>
                    </a:lnTo>
                    <a:lnTo>
                      <a:pt x="56" y="211"/>
                    </a:lnTo>
                    <a:lnTo>
                      <a:pt x="55" y="207"/>
                    </a:lnTo>
                    <a:lnTo>
                      <a:pt x="53" y="203"/>
                    </a:lnTo>
                    <a:lnTo>
                      <a:pt x="53" y="194"/>
                    </a:lnTo>
                    <a:lnTo>
                      <a:pt x="51" y="186"/>
                    </a:lnTo>
                    <a:lnTo>
                      <a:pt x="44" y="176"/>
                    </a:lnTo>
                    <a:lnTo>
                      <a:pt x="35" y="166"/>
                    </a:lnTo>
                    <a:lnTo>
                      <a:pt x="26" y="155"/>
                    </a:lnTo>
                    <a:lnTo>
                      <a:pt x="16" y="143"/>
                    </a:lnTo>
                    <a:lnTo>
                      <a:pt x="8" y="129"/>
                    </a:lnTo>
                    <a:lnTo>
                      <a:pt x="2" y="112"/>
                    </a:lnTo>
                    <a:lnTo>
                      <a:pt x="0" y="93"/>
                    </a:lnTo>
                    <a:lnTo>
                      <a:pt x="3" y="69"/>
                    </a:lnTo>
                    <a:lnTo>
                      <a:pt x="12" y="46"/>
                    </a:lnTo>
                    <a:lnTo>
                      <a:pt x="27" y="28"/>
                    </a:lnTo>
                    <a:lnTo>
                      <a:pt x="46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0" name="Freeform 37"/>
              <p:cNvSpPr>
                <a:spLocks/>
              </p:cNvSpPr>
              <p:nvPr/>
            </p:nvSpPr>
            <p:spPr bwMode="auto">
              <a:xfrm>
                <a:off x="7162800" y="893763"/>
                <a:ext cx="28575" cy="79375"/>
              </a:xfrm>
              <a:custGeom>
                <a:avLst/>
                <a:gdLst>
                  <a:gd name="T0" fmla="*/ 9 w 18"/>
                  <a:gd name="T1" fmla="*/ 0 h 50"/>
                  <a:gd name="T2" fmla="*/ 13 w 18"/>
                  <a:gd name="T3" fmla="*/ 1 h 50"/>
                  <a:gd name="T4" fmla="*/ 15 w 18"/>
                  <a:gd name="T5" fmla="*/ 3 h 50"/>
                  <a:gd name="T6" fmla="*/ 18 w 18"/>
                  <a:gd name="T7" fmla="*/ 6 h 50"/>
                  <a:gd name="T8" fmla="*/ 18 w 18"/>
                  <a:gd name="T9" fmla="*/ 10 h 50"/>
                  <a:gd name="T10" fmla="*/ 18 w 18"/>
                  <a:gd name="T11" fmla="*/ 40 h 50"/>
                  <a:gd name="T12" fmla="*/ 18 w 18"/>
                  <a:gd name="T13" fmla="*/ 44 h 50"/>
                  <a:gd name="T14" fmla="*/ 15 w 18"/>
                  <a:gd name="T15" fmla="*/ 47 h 50"/>
                  <a:gd name="T16" fmla="*/ 13 w 18"/>
                  <a:gd name="T17" fmla="*/ 48 h 50"/>
                  <a:gd name="T18" fmla="*/ 9 w 18"/>
                  <a:gd name="T19" fmla="*/ 50 h 50"/>
                  <a:gd name="T20" fmla="*/ 6 w 18"/>
                  <a:gd name="T21" fmla="*/ 48 h 50"/>
                  <a:gd name="T22" fmla="*/ 3 w 18"/>
                  <a:gd name="T23" fmla="*/ 47 h 50"/>
                  <a:gd name="T24" fmla="*/ 1 w 18"/>
                  <a:gd name="T25" fmla="*/ 44 h 50"/>
                  <a:gd name="T26" fmla="*/ 0 w 18"/>
                  <a:gd name="T27" fmla="*/ 40 h 50"/>
                  <a:gd name="T28" fmla="*/ 0 w 18"/>
                  <a:gd name="T29" fmla="*/ 10 h 50"/>
                  <a:gd name="T30" fmla="*/ 1 w 18"/>
                  <a:gd name="T31" fmla="*/ 6 h 50"/>
                  <a:gd name="T32" fmla="*/ 3 w 18"/>
                  <a:gd name="T33" fmla="*/ 3 h 50"/>
                  <a:gd name="T34" fmla="*/ 6 w 18"/>
                  <a:gd name="T35" fmla="*/ 1 h 50"/>
                  <a:gd name="T36" fmla="*/ 9 w 18"/>
                  <a:gd name="T3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50">
                    <a:moveTo>
                      <a:pt x="9" y="0"/>
                    </a:moveTo>
                    <a:lnTo>
                      <a:pt x="13" y="1"/>
                    </a:lnTo>
                    <a:lnTo>
                      <a:pt x="15" y="3"/>
                    </a:lnTo>
                    <a:lnTo>
                      <a:pt x="18" y="6"/>
                    </a:lnTo>
                    <a:lnTo>
                      <a:pt x="18" y="10"/>
                    </a:lnTo>
                    <a:lnTo>
                      <a:pt x="18" y="40"/>
                    </a:lnTo>
                    <a:lnTo>
                      <a:pt x="18" y="44"/>
                    </a:lnTo>
                    <a:lnTo>
                      <a:pt x="15" y="47"/>
                    </a:lnTo>
                    <a:lnTo>
                      <a:pt x="13" y="48"/>
                    </a:lnTo>
                    <a:lnTo>
                      <a:pt x="9" y="50"/>
                    </a:lnTo>
                    <a:lnTo>
                      <a:pt x="6" y="48"/>
                    </a:lnTo>
                    <a:lnTo>
                      <a:pt x="3" y="47"/>
                    </a:lnTo>
                    <a:lnTo>
                      <a:pt x="1" y="44"/>
                    </a:lnTo>
                    <a:lnTo>
                      <a:pt x="0" y="40"/>
                    </a:lnTo>
                    <a:lnTo>
                      <a:pt x="0" y="10"/>
                    </a:lnTo>
                    <a:lnTo>
                      <a:pt x="1" y="6"/>
                    </a:lnTo>
                    <a:lnTo>
                      <a:pt x="3" y="3"/>
                    </a:lnTo>
                    <a:lnTo>
                      <a:pt x="6" y="1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1" name="Freeform 38"/>
              <p:cNvSpPr>
                <a:spLocks/>
              </p:cNvSpPr>
              <p:nvPr/>
            </p:nvSpPr>
            <p:spPr bwMode="auto">
              <a:xfrm>
                <a:off x="7292975" y="957263"/>
                <a:ext cx="68263" cy="68263"/>
              </a:xfrm>
              <a:custGeom>
                <a:avLst/>
                <a:gdLst>
                  <a:gd name="T0" fmla="*/ 35 w 43"/>
                  <a:gd name="T1" fmla="*/ 0 h 43"/>
                  <a:gd name="T2" fmla="*/ 38 w 43"/>
                  <a:gd name="T3" fmla="*/ 0 h 43"/>
                  <a:gd name="T4" fmla="*/ 41 w 43"/>
                  <a:gd name="T5" fmla="*/ 2 h 43"/>
                  <a:gd name="T6" fmla="*/ 43 w 43"/>
                  <a:gd name="T7" fmla="*/ 5 h 43"/>
                  <a:gd name="T8" fmla="*/ 43 w 43"/>
                  <a:gd name="T9" fmla="*/ 8 h 43"/>
                  <a:gd name="T10" fmla="*/ 43 w 43"/>
                  <a:gd name="T11" fmla="*/ 12 h 43"/>
                  <a:gd name="T12" fmla="*/ 41 w 43"/>
                  <a:gd name="T13" fmla="*/ 14 h 43"/>
                  <a:gd name="T14" fmla="*/ 15 w 43"/>
                  <a:gd name="T15" fmla="*/ 41 h 43"/>
                  <a:gd name="T16" fmla="*/ 12 w 43"/>
                  <a:gd name="T17" fmla="*/ 42 h 43"/>
                  <a:gd name="T18" fmla="*/ 9 w 43"/>
                  <a:gd name="T19" fmla="*/ 43 h 43"/>
                  <a:gd name="T20" fmla="*/ 6 w 43"/>
                  <a:gd name="T21" fmla="*/ 42 h 43"/>
                  <a:gd name="T22" fmla="*/ 2 w 43"/>
                  <a:gd name="T23" fmla="*/ 41 h 43"/>
                  <a:gd name="T24" fmla="*/ 1 w 43"/>
                  <a:gd name="T25" fmla="*/ 37 h 43"/>
                  <a:gd name="T26" fmla="*/ 0 w 43"/>
                  <a:gd name="T27" fmla="*/ 35 h 43"/>
                  <a:gd name="T28" fmla="*/ 1 w 43"/>
                  <a:gd name="T29" fmla="*/ 31 h 43"/>
                  <a:gd name="T30" fmla="*/ 2 w 43"/>
                  <a:gd name="T31" fmla="*/ 28 h 43"/>
                  <a:gd name="T32" fmla="*/ 28 w 43"/>
                  <a:gd name="T33" fmla="*/ 2 h 43"/>
                  <a:gd name="T34" fmla="*/ 31 w 43"/>
                  <a:gd name="T35" fmla="*/ 0 h 43"/>
                  <a:gd name="T36" fmla="*/ 35 w 43"/>
                  <a:gd name="T3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38" y="0"/>
                    </a:lnTo>
                    <a:lnTo>
                      <a:pt x="41" y="2"/>
                    </a:lnTo>
                    <a:lnTo>
                      <a:pt x="43" y="5"/>
                    </a:lnTo>
                    <a:lnTo>
                      <a:pt x="43" y="8"/>
                    </a:lnTo>
                    <a:lnTo>
                      <a:pt x="43" y="12"/>
                    </a:lnTo>
                    <a:lnTo>
                      <a:pt x="41" y="14"/>
                    </a:lnTo>
                    <a:lnTo>
                      <a:pt x="15" y="41"/>
                    </a:lnTo>
                    <a:lnTo>
                      <a:pt x="12" y="42"/>
                    </a:lnTo>
                    <a:lnTo>
                      <a:pt x="9" y="43"/>
                    </a:lnTo>
                    <a:lnTo>
                      <a:pt x="6" y="42"/>
                    </a:lnTo>
                    <a:lnTo>
                      <a:pt x="2" y="41"/>
                    </a:lnTo>
                    <a:lnTo>
                      <a:pt x="1" y="37"/>
                    </a:lnTo>
                    <a:lnTo>
                      <a:pt x="0" y="35"/>
                    </a:lnTo>
                    <a:lnTo>
                      <a:pt x="1" y="31"/>
                    </a:lnTo>
                    <a:lnTo>
                      <a:pt x="2" y="28"/>
                    </a:lnTo>
                    <a:lnTo>
                      <a:pt x="28" y="2"/>
                    </a:lnTo>
                    <a:lnTo>
                      <a:pt x="31" y="0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39"/>
              <p:cNvSpPr>
                <a:spLocks/>
              </p:cNvSpPr>
              <p:nvPr/>
            </p:nvSpPr>
            <p:spPr bwMode="auto">
              <a:xfrm>
                <a:off x="7345363" y="1127125"/>
                <a:ext cx="79375" cy="28575"/>
              </a:xfrm>
              <a:custGeom>
                <a:avLst/>
                <a:gdLst>
                  <a:gd name="T0" fmla="*/ 10 w 50"/>
                  <a:gd name="T1" fmla="*/ 0 h 18"/>
                  <a:gd name="T2" fmla="*/ 40 w 50"/>
                  <a:gd name="T3" fmla="*/ 0 h 18"/>
                  <a:gd name="T4" fmla="*/ 44 w 50"/>
                  <a:gd name="T5" fmla="*/ 2 h 18"/>
                  <a:gd name="T6" fmla="*/ 47 w 50"/>
                  <a:gd name="T7" fmla="*/ 3 h 18"/>
                  <a:gd name="T8" fmla="*/ 49 w 50"/>
                  <a:gd name="T9" fmla="*/ 5 h 18"/>
                  <a:gd name="T10" fmla="*/ 50 w 50"/>
                  <a:gd name="T11" fmla="*/ 9 h 18"/>
                  <a:gd name="T12" fmla="*/ 49 w 50"/>
                  <a:gd name="T13" fmla="*/ 12 h 18"/>
                  <a:gd name="T14" fmla="*/ 47 w 50"/>
                  <a:gd name="T15" fmla="*/ 16 h 18"/>
                  <a:gd name="T16" fmla="*/ 44 w 50"/>
                  <a:gd name="T17" fmla="*/ 17 h 18"/>
                  <a:gd name="T18" fmla="*/ 40 w 50"/>
                  <a:gd name="T19" fmla="*/ 18 h 18"/>
                  <a:gd name="T20" fmla="*/ 10 w 50"/>
                  <a:gd name="T21" fmla="*/ 18 h 18"/>
                  <a:gd name="T22" fmla="*/ 6 w 50"/>
                  <a:gd name="T23" fmla="*/ 17 h 18"/>
                  <a:gd name="T24" fmla="*/ 3 w 50"/>
                  <a:gd name="T25" fmla="*/ 16 h 18"/>
                  <a:gd name="T26" fmla="*/ 2 w 50"/>
                  <a:gd name="T27" fmla="*/ 12 h 18"/>
                  <a:gd name="T28" fmla="*/ 0 w 50"/>
                  <a:gd name="T29" fmla="*/ 9 h 18"/>
                  <a:gd name="T30" fmla="*/ 2 w 50"/>
                  <a:gd name="T31" fmla="*/ 5 h 18"/>
                  <a:gd name="T32" fmla="*/ 3 w 50"/>
                  <a:gd name="T33" fmla="*/ 3 h 18"/>
                  <a:gd name="T34" fmla="*/ 6 w 50"/>
                  <a:gd name="T35" fmla="*/ 2 h 18"/>
                  <a:gd name="T36" fmla="*/ 10 w 50"/>
                  <a:gd name="T3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18">
                    <a:moveTo>
                      <a:pt x="10" y="0"/>
                    </a:moveTo>
                    <a:lnTo>
                      <a:pt x="40" y="0"/>
                    </a:lnTo>
                    <a:lnTo>
                      <a:pt x="44" y="2"/>
                    </a:lnTo>
                    <a:lnTo>
                      <a:pt x="47" y="3"/>
                    </a:lnTo>
                    <a:lnTo>
                      <a:pt x="49" y="5"/>
                    </a:lnTo>
                    <a:lnTo>
                      <a:pt x="50" y="9"/>
                    </a:lnTo>
                    <a:lnTo>
                      <a:pt x="49" y="12"/>
                    </a:lnTo>
                    <a:lnTo>
                      <a:pt x="47" y="16"/>
                    </a:lnTo>
                    <a:lnTo>
                      <a:pt x="44" y="17"/>
                    </a:lnTo>
                    <a:lnTo>
                      <a:pt x="40" y="18"/>
                    </a:lnTo>
                    <a:lnTo>
                      <a:pt x="10" y="18"/>
                    </a:lnTo>
                    <a:lnTo>
                      <a:pt x="6" y="17"/>
                    </a:lnTo>
                    <a:lnTo>
                      <a:pt x="3" y="16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2" y="5"/>
                    </a:lnTo>
                    <a:lnTo>
                      <a:pt x="3" y="3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6" name="Freeform 40"/>
              <p:cNvSpPr>
                <a:spLocks/>
              </p:cNvSpPr>
              <p:nvPr/>
            </p:nvSpPr>
            <p:spPr bwMode="auto">
              <a:xfrm>
                <a:off x="6931025" y="1127125"/>
                <a:ext cx="76200" cy="28575"/>
              </a:xfrm>
              <a:custGeom>
                <a:avLst/>
                <a:gdLst>
                  <a:gd name="T0" fmla="*/ 8 w 48"/>
                  <a:gd name="T1" fmla="*/ 0 h 18"/>
                  <a:gd name="T2" fmla="*/ 39 w 48"/>
                  <a:gd name="T3" fmla="*/ 0 h 18"/>
                  <a:gd name="T4" fmla="*/ 43 w 48"/>
                  <a:gd name="T5" fmla="*/ 2 h 18"/>
                  <a:gd name="T6" fmla="*/ 45 w 48"/>
                  <a:gd name="T7" fmla="*/ 3 h 18"/>
                  <a:gd name="T8" fmla="*/ 48 w 48"/>
                  <a:gd name="T9" fmla="*/ 5 h 18"/>
                  <a:gd name="T10" fmla="*/ 48 w 48"/>
                  <a:gd name="T11" fmla="*/ 9 h 18"/>
                  <a:gd name="T12" fmla="*/ 48 w 48"/>
                  <a:gd name="T13" fmla="*/ 12 h 18"/>
                  <a:gd name="T14" fmla="*/ 45 w 48"/>
                  <a:gd name="T15" fmla="*/ 16 h 18"/>
                  <a:gd name="T16" fmla="*/ 43 w 48"/>
                  <a:gd name="T17" fmla="*/ 17 h 18"/>
                  <a:gd name="T18" fmla="*/ 39 w 48"/>
                  <a:gd name="T19" fmla="*/ 18 h 18"/>
                  <a:gd name="T20" fmla="*/ 8 w 48"/>
                  <a:gd name="T21" fmla="*/ 18 h 18"/>
                  <a:gd name="T22" fmla="*/ 4 w 48"/>
                  <a:gd name="T23" fmla="*/ 17 h 18"/>
                  <a:gd name="T24" fmla="*/ 2 w 48"/>
                  <a:gd name="T25" fmla="*/ 16 h 18"/>
                  <a:gd name="T26" fmla="*/ 0 w 48"/>
                  <a:gd name="T27" fmla="*/ 12 h 18"/>
                  <a:gd name="T28" fmla="*/ 0 w 48"/>
                  <a:gd name="T29" fmla="*/ 9 h 18"/>
                  <a:gd name="T30" fmla="*/ 0 w 48"/>
                  <a:gd name="T31" fmla="*/ 5 h 18"/>
                  <a:gd name="T32" fmla="*/ 2 w 48"/>
                  <a:gd name="T33" fmla="*/ 3 h 18"/>
                  <a:gd name="T34" fmla="*/ 4 w 48"/>
                  <a:gd name="T35" fmla="*/ 2 h 18"/>
                  <a:gd name="T36" fmla="*/ 8 w 48"/>
                  <a:gd name="T3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8" h="18">
                    <a:moveTo>
                      <a:pt x="8" y="0"/>
                    </a:moveTo>
                    <a:lnTo>
                      <a:pt x="39" y="0"/>
                    </a:lnTo>
                    <a:lnTo>
                      <a:pt x="43" y="2"/>
                    </a:lnTo>
                    <a:lnTo>
                      <a:pt x="45" y="3"/>
                    </a:lnTo>
                    <a:lnTo>
                      <a:pt x="48" y="5"/>
                    </a:lnTo>
                    <a:lnTo>
                      <a:pt x="48" y="9"/>
                    </a:lnTo>
                    <a:lnTo>
                      <a:pt x="48" y="12"/>
                    </a:lnTo>
                    <a:lnTo>
                      <a:pt x="45" y="16"/>
                    </a:lnTo>
                    <a:lnTo>
                      <a:pt x="43" y="17"/>
                    </a:lnTo>
                    <a:lnTo>
                      <a:pt x="39" y="18"/>
                    </a:lnTo>
                    <a:lnTo>
                      <a:pt x="8" y="18"/>
                    </a:lnTo>
                    <a:lnTo>
                      <a:pt x="4" y="17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4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6" name="Freeform 41"/>
              <p:cNvSpPr>
                <a:spLocks/>
              </p:cNvSpPr>
              <p:nvPr/>
            </p:nvSpPr>
            <p:spPr bwMode="auto">
              <a:xfrm>
                <a:off x="6991350" y="957263"/>
                <a:ext cx="69850" cy="68263"/>
              </a:xfrm>
              <a:custGeom>
                <a:avLst/>
                <a:gdLst>
                  <a:gd name="T0" fmla="*/ 10 w 44"/>
                  <a:gd name="T1" fmla="*/ 0 h 43"/>
                  <a:gd name="T2" fmla="*/ 12 w 44"/>
                  <a:gd name="T3" fmla="*/ 0 h 43"/>
                  <a:gd name="T4" fmla="*/ 16 w 44"/>
                  <a:gd name="T5" fmla="*/ 2 h 43"/>
                  <a:gd name="T6" fmla="*/ 41 w 44"/>
                  <a:gd name="T7" fmla="*/ 28 h 43"/>
                  <a:gd name="T8" fmla="*/ 44 w 44"/>
                  <a:gd name="T9" fmla="*/ 31 h 43"/>
                  <a:gd name="T10" fmla="*/ 44 w 44"/>
                  <a:gd name="T11" fmla="*/ 35 h 43"/>
                  <a:gd name="T12" fmla="*/ 44 w 44"/>
                  <a:gd name="T13" fmla="*/ 37 h 43"/>
                  <a:gd name="T14" fmla="*/ 41 w 44"/>
                  <a:gd name="T15" fmla="*/ 41 h 43"/>
                  <a:gd name="T16" fmla="*/ 39 w 44"/>
                  <a:gd name="T17" fmla="*/ 42 h 43"/>
                  <a:gd name="T18" fmla="*/ 35 w 44"/>
                  <a:gd name="T19" fmla="*/ 43 h 43"/>
                  <a:gd name="T20" fmla="*/ 32 w 44"/>
                  <a:gd name="T21" fmla="*/ 42 h 43"/>
                  <a:gd name="T22" fmla="*/ 29 w 44"/>
                  <a:gd name="T23" fmla="*/ 41 h 43"/>
                  <a:gd name="T24" fmla="*/ 3 w 44"/>
                  <a:gd name="T25" fmla="*/ 14 h 43"/>
                  <a:gd name="T26" fmla="*/ 1 w 44"/>
                  <a:gd name="T27" fmla="*/ 12 h 43"/>
                  <a:gd name="T28" fmla="*/ 0 w 44"/>
                  <a:gd name="T29" fmla="*/ 8 h 43"/>
                  <a:gd name="T30" fmla="*/ 1 w 44"/>
                  <a:gd name="T31" fmla="*/ 5 h 43"/>
                  <a:gd name="T32" fmla="*/ 3 w 44"/>
                  <a:gd name="T33" fmla="*/ 2 h 43"/>
                  <a:gd name="T34" fmla="*/ 6 w 44"/>
                  <a:gd name="T35" fmla="*/ 0 h 43"/>
                  <a:gd name="T36" fmla="*/ 10 w 44"/>
                  <a:gd name="T3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43">
                    <a:moveTo>
                      <a:pt x="10" y="0"/>
                    </a:moveTo>
                    <a:lnTo>
                      <a:pt x="12" y="0"/>
                    </a:lnTo>
                    <a:lnTo>
                      <a:pt x="16" y="2"/>
                    </a:lnTo>
                    <a:lnTo>
                      <a:pt x="41" y="28"/>
                    </a:lnTo>
                    <a:lnTo>
                      <a:pt x="44" y="31"/>
                    </a:lnTo>
                    <a:lnTo>
                      <a:pt x="44" y="35"/>
                    </a:lnTo>
                    <a:lnTo>
                      <a:pt x="44" y="37"/>
                    </a:lnTo>
                    <a:lnTo>
                      <a:pt x="41" y="41"/>
                    </a:lnTo>
                    <a:lnTo>
                      <a:pt x="39" y="42"/>
                    </a:lnTo>
                    <a:lnTo>
                      <a:pt x="35" y="43"/>
                    </a:lnTo>
                    <a:lnTo>
                      <a:pt x="32" y="42"/>
                    </a:lnTo>
                    <a:lnTo>
                      <a:pt x="29" y="41"/>
                    </a:lnTo>
                    <a:lnTo>
                      <a:pt x="3" y="14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7" name="Freeform 42"/>
              <p:cNvSpPr>
                <a:spLocks/>
              </p:cNvSpPr>
              <p:nvPr/>
            </p:nvSpPr>
            <p:spPr bwMode="auto">
              <a:xfrm>
                <a:off x="7292975" y="1257300"/>
                <a:ext cx="68263" cy="69850"/>
              </a:xfrm>
              <a:custGeom>
                <a:avLst/>
                <a:gdLst>
                  <a:gd name="T0" fmla="*/ 9 w 43"/>
                  <a:gd name="T1" fmla="*/ 0 h 44"/>
                  <a:gd name="T2" fmla="*/ 12 w 43"/>
                  <a:gd name="T3" fmla="*/ 0 h 44"/>
                  <a:gd name="T4" fmla="*/ 15 w 43"/>
                  <a:gd name="T5" fmla="*/ 3 h 44"/>
                  <a:gd name="T6" fmla="*/ 41 w 43"/>
                  <a:gd name="T7" fmla="*/ 28 h 44"/>
                  <a:gd name="T8" fmla="*/ 43 w 43"/>
                  <a:gd name="T9" fmla="*/ 32 h 44"/>
                  <a:gd name="T10" fmla="*/ 43 w 43"/>
                  <a:gd name="T11" fmla="*/ 35 h 44"/>
                  <a:gd name="T12" fmla="*/ 43 w 43"/>
                  <a:gd name="T13" fmla="*/ 38 h 44"/>
                  <a:gd name="T14" fmla="*/ 41 w 43"/>
                  <a:gd name="T15" fmla="*/ 41 h 44"/>
                  <a:gd name="T16" fmla="*/ 38 w 43"/>
                  <a:gd name="T17" fmla="*/ 43 h 44"/>
                  <a:gd name="T18" fmla="*/ 35 w 43"/>
                  <a:gd name="T19" fmla="*/ 44 h 44"/>
                  <a:gd name="T20" fmla="*/ 31 w 43"/>
                  <a:gd name="T21" fmla="*/ 43 h 44"/>
                  <a:gd name="T22" fmla="*/ 28 w 43"/>
                  <a:gd name="T23" fmla="*/ 41 h 44"/>
                  <a:gd name="T24" fmla="*/ 2 w 43"/>
                  <a:gd name="T25" fmla="*/ 15 h 44"/>
                  <a:gd name="T26" fmla="*/ 1 w 43"/>
                  <a:gd name="T27" fmla="*/ 12 h 44"/>
                  <a:gd name="T28" fmla="*/ 0 w 43"/>
                  <a:gd name="T29" fmla="*/ 9 h 44"/>
                  <a:gd name="T30" fmla="*/ 1 w 43"/>
                  <a:gd name="T31" fmla="*/ 5 h 44"/>
                  <a:gd name="T32" fmla="*/ 2 w 43"/>
                  <a:gd name="T33" fmla="*/ 3 h 44"/>
                  <a:gd name="T34" fmla="*/ 6 w 43"/>
                  <a:gd name="T35" fmla="*/ 0 h 44"/>
                  <a:gd name="T36" fmla="*/ 9 w 43"/>
                  <a:gd name="T3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4">
                    <a:moveTo>
                      <a:pt x="9" y="0"/>
                    </a:moveTo>
                    <a:lnTo>
                      <a:pt x="12" y="0"/>
                    </a:lnTo>
                    <a:lnTo>
                      <a:pt x="15" y="3"/>
                    </a:lnTo>
                    <a:lnTo>
                      <a:pt x="41" y="28"/>
                    </a:lnTo>
                    <a:lnTo>
                      <a:pt x="43" y="32"/>
                    </a:lnTo>
                    <a:lnTo>
                      <a:pt x="43" y="35"/>
                    </a:lnTo>
                    <a:lnTo>
                      <a:pt x="43" y="38"/>
                    </a:lnTo>
                    <a:lnTo>
                      <a:pt x="41" y="41"/>
                    </a:lnTo>
                    <a:lnTo>
                      <a:pt x="38" y="43"/>
                    </a:lnTo>
                    <a:lnTo>
                      <a:pt x="35" y="44"/>
                    </a:lnTo>
                    <a:lnTo>
                      <a:pt x="31" y="43"/>
                    </a:lnTo>
                    <a:lnTo>
                      <a:pt x="28" y="41"/>
                    </a:lnTo>
                    <a:lnTo>
                      <a:pt x="2" y="15"/>
                    </a:lnTo>
                    <a:lnTo>
                      <a:pt x="1" y="12"/>
                    </a:lnTo>
                    <a:lnTo>
                      <a:pt x="0" y="9"/>
                    </a:lnTo>
                    <a:lnTo>
                      <a:pt x="1" y="5"/>
                    </a:lnTo>
                    <a:lnTo>
                      <a:pt x="2" y="3"/>
                    </a:lnTo>
                    <a:lnTo>
                      <a:pt x="6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8" name="Freeform 43"/>
              <p:cNvSpPr>
                <a:spLocks/>
              </p:cNvSpPr>
              <p:nvPr/>
            </p:nvSpPr>
            <p:spPr bwMode="auto">
              <a:xfrm>
                <a:off x="6991350" y="1257300"/>
                <a:ext cx="69850" cy="69850"/>
              </a:xfrm>
              <a:custGeom>
                <a:avLst/>
                <a:gdLst>
                  <a:gd name="T0" fmla="*/ 35 w 44"/>
                  <a:gd name="T1" fmla="*/ 0 h 44"/>
                  <a:gd name="T2" fmla="*/ 39 w 44"/>
                  <a:gd name="T3" fmla="*/ 0 h 44"/>
                  <a:gd name="T4" fmla="*/ 41 w 44"/>
                  <a:gd name="T5" fmla="*/ 3 h 44"/>
                  <a:gd name="T6" fmla="*/ 44 w 44"/>
                  <a:gd name="T7" fmla="*/ 5 h 44"/>
                  <a:gd name="T8" fmla="*/ 44 w 44"/>
                  <a:gd name="T9" fmla="*/ 9 h 44"/>
                  <a:gd name="T10" fmla="*/ 44 w 44"/>
                  <a:gd name="T11" fmla="*/ 12 h 44"/>
                  <a:gd name="T12" fmla="*/ 41 w 44"/>
                  <a:gd name="T13" fmla="*/ 15 h 44"/>
                  <a:gd name="T14" fmla="*/ 16 w 44"/>
                  <a:gd name="T15" fmla="*/ 41 h 44"/>
                  <a:gd name="T16" fmla="*/ 12 w 44"/>
                  <a:gd name="T17" fmla="*/ 43 h 44"/>
                  <a:gd name="T18" fmla="*/ 10 w 44"/>
                  <a:gd name="T19" fmla="*/ 44 h 44"/>
                  <a:gd name="T20" fmla="*/ 6 w 44"/>
                  <a:gd name="T21" fmla="*/ 43 h 44"/>
                  <a:gd name="T22" fmla="*/ 3 w 44"/>
                  <a:gd name="T23" fmla="*/ 41 h 44"/>
                  <a:gd name="T24" fmla="*/ 1 w 44"/>
                  <a:gd name="T25" fmla="*/ 38 h 44"/>
                  <a:gd name="T26" fmla="*/ 0 w 44"/>
                  <a:gd name="T27" fmla="*/ 35 h 44"/>
                  <a:gd name="T28" fmla="*/ 1 w 44"/>
                  <a:gd name="T29" fmla="*/ 32 h 44"/>
                  <a:gd name="T30" fmla="*/ 3 w 44"/>
                  <a:gd name="T31" fmla="*/ 28 h 44"/>
                  <a:gd name="T32" fmla="*/ 29 w 44"/>
                  <a:gd name="T33" fmla="*/ 3 h 44"/>
                  <a:gd name="T34" fmla="*/ 32 w 44"/>
                  <a:gd name="T35" fmla="*/ 0 h 44"/>
                  <a:gd name="T36" fmla="*/ 35 w 44"/>
                  <a:gd name="T3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44">
                    <a:moveTo>
                      <a:pt x="35" y="0"/>
                    </a:moveTo>
                    <a:lnTo>
                      <a:pt x="39" y="0"/>
                    </a:lnTo>
                    <a:lnTo>
                      <a:pt x="41" y="3"/>
                    </a:lnTo>
                    <a:lnTo>
                      <a:pt x="44" y="5"/>
                    </a:lnTo>
                    <a:lnTo>
                      <a:pt x="44" y="9"/>
                    </a:lnTo>
                    <a:lnTo>
                      <a:pt x="44" y="12"/>
                    </a:lnTo>
                    <a:lnTo>
                      <a:pt x="41" y="15"/>
                    </a:lnTo>
                    <a:lnTo>
                      <a:pt x="16" y="41"/>
                    </a:lnTo>
                    <a:lnTo>
                      <a:pt x="12" y="43"/>
                    </a:lnTo>
                    <a:lnTo>
                      <a:pt x="10" y="44"/>
                    </a:lnTo>
                    <a:lnTo>
                      <a:pt x="6" y="43"/>
                    </a:lnTo>
                    <a:lnTo>
                      <a:pt x="3" y="41"/>
                    </a:lnTo>
                    <a:lnTo>
                      <a:pt x="1" y="38"/>
                    </a:lnTo>
                    <a:lnTo>
                      <a:pt x="0" y="35"/>
                    </a:lnTo>
                    <a:lnTo>
                      <a:pt x="1" y="32"/>
                    </a:lnTo>
                    <a:lnTo>
                      <a:pt x="3" y="28"/>
                    </a:lnTo>
                    <a:lnTo>
                      <a:pt x="29" y="3"/>
                    </a:lnTo>
                    <a:lnTo>
                      <a:pt x="32" y="0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9" name="Freeform 44"/>
              <p:cNvSpPr>
                <a:spLocks/>
              </p:cNvSpPr>
              <p:nvPr/>
            </p:nvSpPr>
            <p:spPr bwMode="auto">
              <a:xfrm>
                <a:off x="7073900" y="912813"/>
                <a:ext cx="47625" cy="73025"/>
              </a:xfrm>
              <a:custGeom>
                <a:avLst/>
                <a:gdLst>
                  <a:gd name="T0" fmla="*/ 8 w 30"/>
                  <a:gd name="T1" fmla="*/ 0 h 46"/>
                  <a:gd name="T2" fmla="*/ 12 w 30"/>
                  <a:gd name="T3" fmla="*/ 0 h 46"/>
                  <a:gd name="T4" fmla="*/ 15 w 30"/>
                  <a:gd name="T5" fmla="*/ 3 h 46"/>
                  <a:gd name="T6" fmla="*/ 17 w 30"/>
                  <a:gd name="T7" fmla="*/ 5 h 46"/>
                  <a:gd name="T8" fmla="*/ 29 w 30"/>
                  <a:gd name="T9" fmla="*/ 34 h 46"/>
                  <a:gd name="T10" fmla="*/ 30 w 30"/>
                  <a:gd name="T11" fmla="*/ 38 h 46"/>
                  <a:gd name="T12" fmla="*/ 29 w 30"/>
                  <a:gd name="T13" fmla="*/ 41 h 46"/>
                  <a:gd name="T14" fmla="*/ 27 w 30"/>
                  <a:gd name="T15" fmla="*/ 44 h 46"/>
                  <a:gd name="T16" fmla="*/ 24 w 30"/>
                  <a:gd name="T17" fmla="*/ 46 h 46"/>
                  <a:gd name="T18" fmla="*/ 21 w 30"/>
                  <a:gd name="T19" fmla="*/ 46 h 46"/>
                  <a:gd name="T20" fmla="*/ 17 w 30"/>
                  <a:gd name="T21" fmla="*/ 46 h 46"/>
                  <a:gd name="T22" fmla="*/ 15 w 30"/>
                  <a:gd name="T23" fmla="*/ 44 h 46"/>
                  <a:gd name="T24" fmla="*/ 12 w 30"/>
                  <a:gd name="T25" fmla="*/ 41 h 46"/>
                  <a:gd name="T26" fmla="*/ 0 w 30"/>
                  <a:gd name="T27" fmla="*/ 12 h 46"/>
                  <a:gd name="T28" fmla="*/ 0 w 30"/>
                  <a:gd name="T29" fmla="*/ 9 h 46"/>
                  <a:gd name="T30" fmla="*/ 0 w 30"/>
                  <a:gd name="T31" fmla="*/ 5 h 46"/>
                  <a:gd name="T32" fmla="*/ 2 w 30"/>
                  <a:gd name="T33" fmla="*/ 3 h 46"/>
                  <a:gd name="T34" fmla="*/ 5 w 30"/>
                  <a:gd name="T35" fmla="*/ 0 h 46"/>
                  <a:gd name="T36" fmla="*/ 8 w 30"/>
                  <a:gd name="T3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" h="46">
                    <a:moveTo>
                      <a:pt x="8" y="0"/>
                    </a:moveTo>
                    <a:lnTo>
                      <a:pt x="12" y="0"/>
                    </a:lnTo>
                    <a:lnTo>
                      <a:pt x="15" y="3"/>
                    </a:lnTo>
                    <a:lnTo>
                      <a:pt x="17" y="5"/>
                    </a:lnTo>
                    <a:lnTo>
                      <a:pt x="29" y="34"/>
                    </a:lnTo>
                    <a:lnTo>
                      <a:pt x="30" y="38"/>
                    </a:lnTo>
                    <a:lnTo>
                      <a:pt x="29" y="41"/>
                    </a:lnTo>
                    <a:lnTo>
                      <a:pt x="27" y="44"/>
                    </a:lnTo>
                    <a:lnTo>
                      <a:pt x="24" y="46"/>
                    </a:lnTo>
                    <a:lnTo>
                      <a:pt x="21" y="46"/>
                    </a:lnTo>
                    <a:lnTo>
                      <a:pt x="17" y="46"/>
                    </a:lnTo>
                    <a:lnTo>
                      <a:pt x="15" y="44"/>
                    </a:lnTo>
                    <a:lnTo>
                      <a:pt x="12" y="41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5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0" name="Freeform 45"/>
              <p:cNvSpPr>
                <a:spLocks/>
              </p:cNvSpPr>
              <p:nvPr/>
            </p:nvSpPr>
            <p:spPr bwMode="auto">
              <a:xfrm>
                <a:off x="7232650" y="903288"/>
                <a:ext cx="49213" cy="82550"/>
              </a:xfrm>
              <a:custGeom>
                <a:avLst/>
                <a:gdLst>
                  <a:gd name="T0" fmla="*/ 23 w 31"/>
                  <a:gd name="T1" fmla="*/ 0 h 52"/>
                  <a:gd name="T2" fmla="*/ 27 w 31"/>
                  <a:gd name="T3" fmla="*/ 1 h 52"/>
                  <a:gd name="T4" fmla="*/ 29 w 31"/>
                  <a:gd name="T5" fmla="*/ 4 h 52"/>
                  <a:gd name="T6" fmla="*/ 31 w 31"/>
                  <a:gd name="T7" fmla="*/ 6 h 52"/>
                  <a:gd name="T8" fmla="*/ 31 w 31"/>
                  <a:gd name="T9" fmla="*/ 10 h 52"/>
                  <a:gd name="T10" fmla="*/ 31 w 31"/>
                  <a:gd name="T11" fmla="*/ 13 h 52"/>
                  <a:gd name="T12" fmla="*/ 17 w 31"/>
                  <a:gd name="T13" fmla="*/ 47 h 52"/>
                  <a:gd name="T14" fmla="*/ 16 w 31"/>
                  <a:gd name="T15" fmla="*/ 50 h 52"/>
                  <a:gd name="T16" fmla="*/ 12 w 31"/>
                  <a:gd name="T17" fmla="*/ 52 h 52"/>
                  <a:gd name="T18" fmla="*/ 10 w 31"/>
                  <a:gd name="T19" fmla="*/ 52 h 52"/>
                  <a:gd name="T20" fmla="*/ 6 w 31"/>
                  <a:gd name="T21" fmla="*/ 52 h 52"/>
                  <a:gd name="T22" fmla="*/ 3 w 31"/>
                  <a:gd name="T23" fmla="*/ 50 h 52"/>
                  <a:gd name="T24" fmla="*/ 1 w 31"/>
                  <a:gd name="T25" fmla="*/ 47 h 52"/>
                  <a:gd name="T26" fmla="*/ 0 w 31"/>
                  <a:gd name="T27" fmla="*/ 44 h 52"/>
                  <a:gd name="T28" fmla="*/ 1 w 31"/>
                  <a:gd name="T29" fmla="*/ 40 h 52"/>
                  <a:gd name="T30" fmla="*/ 15 w 31"/>
                  <a:gd name="T31" fmla="*/ 6 h 52"/>
                  <a:gd name="T32" fmla="*/ 17 w 31"/>
                  <a:gd name="T33" fmla="*/ 3 h 52"/>
                  <a:gd name="T34" fmla="*/ 19 w 31"/>
                  <a:gd name="T35" fmla="*/ 1 h 52"/>
                  <a:gd name="T36" fmla="*/ 23 w 31"/>
                  <a:gd name="T3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52">
                    <a:moveTo>
                      <a:pt x="23" y="0"/>
                    </a:moveTo>
                    <a:lnTo>
                      <a:pt x="27" y="1"/>
                    </a:lnTo>
                    <a:lnTo>
                      <a:pt x="29" y="4"/>
                    </a:lnTo>
                    <a:lnTo>
                      <a:pt x="31" y="6"/>
                    </a:lnTo>
                    <a:lnTo>
                      <a:pt x="31" y="10"/>
                    </a:lnTo>
                    <a:lnTo>
                      <a:pt x="31" y="13"/>
                    </a:lnTo>
                    <a:lnTo>
                      <a:pt x="17" y="47"/>
                    </a:lnTo>
                    <a:lnTo>
                      <a:pt x="16" y="50"/>
                    </a:lnTo>
                    <a:lnTo>
                      <a:pt x="12" y="52"/>
                    </a:lnTo>
                    <a:lnTo>
                      <a:pt x="10" y="52"/>
                    </a:lnTo>
                    <a:lnTo>
                      <a:pt x="6" y="52"/>
                    </a:lnTo>
                    <a:lnTo>
                      <a:pt x="3" y="50"/>
                    </a:lnTo>
                    <a:lnTo>
                      <a:pt x="1" y="47"/>
                    </a:lnTo>
                    <a:lnTo>
                      <a:pt x="0" y="44"/>
                    </a:lnTo>
                    <a:lnTo>
                      <a:pt x="1" y="40"/>
                    </a:lnTo>
                    <a:lnTo>
                      <a:pt x="15" y="6"/>
                    </a:lnTo>
                    <a:lnTo>
                      <a:pt x="17" y="3"/>
                    </a:lnTo>
                    <a:lnTo>
                      <a:pt x="19" y="1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1" name="Freeform 46"/>
              <p:cNvSpPr>
                <a:spLocks/>
              </p:cNvSpPr>
              <p:nvPr/>
            </p:nvSpPr>
            <p:spPr bwMode="auto">
              <a:xfrm>
                <a:off x="7332663" y="1038225"/>
                <a:ext cx="74613" cy="47625"/>
              </a:xfrm>
              <a:custGeom>
                <a:avLst/>
                <a:gdLst>
                  <a:gd name="T0" fmla="*/ 37 w 47"/>
                  <a:gd name="T1" fmla="*/ 0 h 30"/>
                  <a:gd name="T2" fmla="*/ 41 w 47"/>
                  <a:gd name="T3" fmla="*/ 1 h 30"/>
                  <a:gd name="T4" fmla="*/ 43 w 47"/>
                  <a:gd name="T5" fmla="*/ 3 h 30"/>
                  <a:gd name="T6" fmla="*/ 46 w 47"/>
                  <a:gd name="T7" fmla="*/ 6 h 30"/>
                  <a:gd name="T8" fmla="*/ 47 w 47"/>
                  <a:gd name="T9" fmla="*/ 9 h 30"/>
                  <a:gd name="T10" fmla="*/ 46 w 47"/>
                  <a:gd name="T11" fmla="*/ 13 h 30"/>
                  <a:gd name="T12" fmla="*/ 43 w 47"/>
                  <a:gd name="T13" fmla="*/ 15 h 30"/>
                  <a:gd name="T14" fmla="*/ 41 w 47"/>
                  <a:gd name="T15" fmla="*/ 18 h 30"/>
                  <a:gd name="T16" fmla="*/ 12 w 47"/>
                  <a:gd name="T17" fmla="*/ 29 h 30"/>
                  <a:gd name="T18" fmla="*/ 8 w 47"/>
                  <a:gd name="T19" fmla="*/ 30 h 30"/>
                  <a:gd name="T20" fmla="*/ 6 w 47"/>
                  <a:gd name="T21" fmla="*/ 29 h 30"/>
                  <a:gd name="T22" fmla="*/ 2 w 47"/>
                  <a:gd name="T23" fmla="*/ 27 h 30"/>
                  <a:gd name="T24" fmla="*/ 1 w 47"/>
                  <a:gd name="T25" fmla="*/ 24 h 30"/>
                  <a:gd name="T26" fmla="*/ 0 w 47"/>
                  <a:gd name="T27" fmla="*/ 21 h 30"/>
                  <a:gd name="T28" fmla="*/ 1 w 47"/>
                  <a:gd name="T29" fmla="*/ 18 h 30"/>
                  <a:gd name="T30" fmla="*/ 2 w 47"/>
                  <a:gd name="T31" fmla="*/ 14 h 30"/>
                  <a:gd name="T32" fmla="*/ 6 w 47"/>
                  <a:gd name="T33" fmla="*/ 13 h 30"/>
                  <a:gd name="T34" fmla="*/ 34 w 47"/>
                  <a:gd name="T35" fmla="*/ 1 h 30"/>
                  <a:gd name="T36" fmla="*/ 37 w 47"/>
                  <a:gd name="T3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7" h="30">
                    <a:moveTo>
                      <a:pt x="37" y="0"/>
                    </a:moveTo>
                    <a:lnTo>
                      <a:pt x="41" y="1"/>
                    </a:lnTo>
                    <a:lnTo>
                      <a:pt x="43" y="3"/>
                    </a:lnTo>
                    <a:lnTo>
                      <a:pt x="46" y="6"/>
                    </a:lnTo>
                    <a:lnTo>
                      <a:pt x="47" y="9"/>
                    </a:lnTo>
                    <a:lnTo>
                      <a:pt x="46" y="13"/>
                    </a:lnTo>
                    <a:lnTo>
                      <a:pt x="43" y="15"/>
                    </a:lnTo>
                    <a:lnTo>
                      <a:pt x="41" y="18"/>
                    </a:lnTo>
                    <a:lnTo>
                      <a:pt x="12" y="29"/>
                    </a:lnTo>
                    <a:lnTo>
                      <a:pt x="8" y="30"/>
                    </a:lnTo>
                    <a:lnTo>
                      <a:pt x="6" y="29"/>
                    </a:lnTo>
                    <a:lnTo>
                      <a:pt x="2" y="27"/>
                    </a:lnTo>
                    <a:lnTo>
                      <a:pt x="1" y="24"/>
                    </a:lnTo>
                    <a:lnTo>
                      <a:pt x="0" y="21"/>
                    </a:lnTo>
                    <a:lnTo>
                      <a:pt x="1" y="18"/>
                    </a:lnTo>
                    <a:lnTo>
                      <a:pt x="2" y="14"/>
                    </a:lnTo>
                    <a:lnTo>
                      <a:pt x="6" y="13"/>
                    </a:lnTo>
                    <a:lnTo>
                      <a:pt x="34" y="1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2" name="Freeform 47"/>
              <p:cNvSpPr>
                <a:spLocks/>
              </p:cNvSpPr>
              <p:nvPr/>
            </p:nvSpPr>
            <p:spPr bwMode="auto">
              <a:xfrm>
                <a:off x="6946900" y="1198563"/>
                <a:ext cx="74613" cy="46038"/>
              </a:xfrm>
              <a:custGeom>
                <a:avLst/>
                <a:gdLst>
                  <a:gd name="T0" fmla="*/ 38 w 47"/>
                  <a:gd name="T1" fmla="*/ 0 h 29"/>
                  <a:gd name="T2" fmla="*/ 41 w 47"/>
                  <a:gd name="T3" fmla="*/ 0 h 29"/>
                  <a:gd name="T4" fmla="*/ 44 w 47"/>
                  <a:gd name="T5" fmla="*/ 2 h 29"/>
                  <a:gd name="T6" fmla="*/ 46 w 47"/>
                  <a:gd name="T7" fmla="*/ 5 h 29"/>
                  <a:gd name="T8" fmla="*/ 47 w 47"/>
                  <a:gd name="T9" fmla="*/ 8 h 29"/>
                  <a:gd name="T10" fmla="*/ 46 w 47"/>
                  <a:gd name="T11" fmla="*/ 12 h 29"/>
                  <a:gd name="T12" fmla="*/ 45 w 47"/>
                  <a:gd name="T13" fmla="*/ 14 h 29"/>
                  <a:gd name="T14" fmla="*/ 41 w 47"/>
                  <a:gd name="T15" fmla="*/ 17 h 29"/>
                  <a:gd name="T16" fmla="*/ 13 w 47"/>
                  <a:gd name="T17" fmla="*/ 29 h 29"/>
                  <a:gd name="T18" fmla="*/ 9 w 47"/>
                  <a:gd name="T19" fmla="*/ 29 h 29"/>
                  <a:gd name="T20" fmla="*/ 6 w 47"/>
                  <a:gd name="T21" fmla="*/ 29 h 29"/>
                  <a:gd name="T22" fmla="*/ 3 w 47"/>
                  <a:gd name="T23" fmla="*/ 26 h 29"/>
                  <a:gd name="T24" fmla="*/ 2 w 47"/>
                  <a:gd name="T25" fmla="*/ 24 h 29"/>
                  <a:gd name="T26" fmla="*/ 0 w 47"/>
                  <a:gd name="T27" fmla="*/ 20 h 29"/>
                  <a:gd name="T28" fmla="*/ 2 w 47"/>
                  <a:gd name="T29" fmla="*/ 17 h 29"/>
                  <a:gd name="T30" fmla="*/ 3 w 47"/>
                  <a:gd name="T31" fmla="*/ 14 h 29"/>
                  <a:gd name="T32" fmla="*/ 6 w 47"/>
                  <a:gd name="T33" fmla="*/ 12 h 29"/>
                  <a:gd name="T34" fmla="*/ 34 w 47"/>
                  <a:gd name="T35" fmla="*/ 0 h 29"/>
                  <a:gd name="T36" fmla="*/ 38 w 47"/>
                  <a:gd name="T3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7" h="29">
                    <a:moveTo>
                      <a:pt x="38" y="0"/>
                    </a:moveTo>
                    <a:lnTo>
                      <a:pt x="41" y="0"/>
                    </a:lnTo>
                    <a:lnTo>
                      <a:pt x="44" y="2"/>
                    </a:lnTo>
                    <a:lnTo>
                      <a:pt x="46" y="5"/>
                    </a:lnTo>
                    <a:lnTo>
                      <a:pt x="47" y="8"/>
                    </a:lnTo>
                    <a:lnTo>
                      <a:pt x="46" y="12"/>
                    </a:lnTo>
                    <a:lnTo>
                      <a:pt x="45" y="14"/>
                    </a:lnTo>
                    <a:lnTo>
                      <a:pt x="41" y="17"/>
                    </a:lnTo>
                    <a:lnTo>
                      <a:pt x="13" y="29"/>
                    </a:lnTo>
                    <a:lnTo>
                      <a:pt x="9" y="29"/>
                    </a:lnTo>
                    <a:lnTo>
                      <a:pt x="6" y="29"/>
                    </a:lnTo>
                    <a:lnTo>
                      <a:pt x="3" y="26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6" y="12"/>
                    </a:lnTo>
                    <a:lnTo>
                      <a:pt x="34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3" name="Freeform 48"/>
              <p:cNvSpPr>
                <a:spLocks/>
              </p:cNvSpPr>
              <p:nvPr/>
            </p:nvSpPr>
            <p:spPr bwMode="auto">
              <a:xfrm>
                <a:off x="6940550" y="1035050"/>
                <a:ext cx="80963" cy="50800"/>
              </a:xfrm>
              <a:custGeom>
                <a:avLst/>
                <a:gdLst>
                  <a:gd name="T0" fmla="*/ 8 w 51"/>
                  <a:gd name="T1" fmla="*/ 0 h 32"/>
                  <a:gd name="T2" fmla="*/ 12 w 51"/>
                  <a:gd name="T3" fmla="*/ 0 h 32"/>
                  <a:gd name="T4" fmla="*/ 45 w 51"/>
                  <a:gd name="T5" fmla="*/ 15 h 32"/>
                  <a:gd name="T6" fmla="*/ 49 w 51"/>
                  <a:gd name="T7" fmla="*/ 16 h 32"/>
                  <a:gd name="T8" fmla="*/ 50 w 51"/>
                  <a:gd name="T9" fmla="*/ 20 h 32"/>
                  <a:gd name="T10" fmla="*/ 51 w 51"/>
                  <a:gd name="T11" fmla="*/ 23 h 32"/>
                  <a:gd name="T12" fmla="*/ 50 w 51"/>
                  <a:gd name="T13" fmla="*/ 26 h 32"/>
                  <a:gd name="T14" fmla="*/ 48 w 51"/>
                  <a:gd name="T15" fmla="*/ 29 h 32"/>
                  <a:gd name="T16" fmla="*/ 45 w 51"/>
                  <a:gd name="T17" fmla="*/ 31 h 32"/>
                  <a:gd name="T18" fmla="*/ 42 w 51"/>
                  <a:gd name="T19" fmla="*/ 32 h 32"/>
                  <a:gd name="T20" fmla="*/ 38 w 51"/>
                  <a:gd name="T21" fmla="*/ 31 h 32"/>
                  <a:gd name="T22" fmla="*/ 4 w 51"/>
                  <a:gd name="T23" fmla="*/ 17 h 32"/>
                  <a:gd name="T24" fmla="*/ 2 w 51"/>
                  <a:gd name="T25" fmla="*/ 15 h 32"/>
                  <a:gd name="T26" fmla="*/ 0 w 51"/>
                  <a:gd name="T27" fmla="*/ 13 h 32"/>
                  <a:gd name="T28" fmla="*/ 0 w 51"/>
                  <a:gd name="T29" fmla="*/ 9 h 32"/>
                  <a:gd name="T30" fmla="*/ 0 w 51"/>
                  <a:gd name="T31" fmla="*/ 5 h 32"/>
                  <a:gd name="T32" fmla="*/ 2 w 51"/>
                  <a:gd name="T33" fmla="*/ 3 h 32"/>
                  <a:gd name="T34" fmla="*/ 4 w 51"/>
                  <a:gd name="T35" fmla="*/ 0 h 32"/>
                  <a:gd name="T36" fmla="*/ 8 w 51"/>
                  <a:gd name="T3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32">
                    <a:moveTo>
                      <a:pt x="8" y="0"/>
                    </a:moveTo>
                    <a:lnTo>
                      <a:pt x="12" y="0"/>
                    </a:lnTo>
                    <a:lnTo>
                      <a:pt x="45" y="15"/>
                    </a:lnTo>
                    <a:lnTo>
                      <a:pt x="49" y="16"/>
                    </a:lnTo>
                    <a:lnTo>
                      <a:pt x="50" y="20"/>
                    </a:lnTo>
                    <a:lnTo>
                      <a:pt x="51" y="23"/>
                    </a:lnTo>
                    <a:lnTo>
                      <a:pt x="50" y="26"/>
                    </a:lnTo>
                    <a:lnTo>
                      <a:pt x="48" y="29"/>
                    </a:lnTo>
                    <a:lnTo>
                      <a:pt x="45" y="31"/>
                    </a:lnTo>
                    <a:lnTo>
                      <a:pt x="42" y="32"/>
                    </a:lnTo>
                    <a:lnTo>
                      <a:pt x="38" y="31"/>
                    </a:lnTo>
                    <a:lnTo>
                      <a:pt x="4" y="17"/>
                    </a:lnTo>
                    <a:lnTo>
                      <a:pt x="2" y="15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4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49"/>
              <p:cNvSpPr>
                <a:spLocks/>
              </p:cNvSpPr>
              <p:nvPr/>
            </p:nvSpPr>
            <p:spPr bwMode="auto">
              <a:xfrm>
                <a:off x="7332663" y="1198563"/>
                <a:ext cx="82550" cy="49213"/>
              </a:xfrm>
              <a:custGeom>
                <a:avLst/>
                <a:gdLst>
                  <a:gd name="T0" fmla="*/ 8 w 52"/>
                  <a:gd name="T1" fmla="*/ 0 h 31"/>
                  <a:gd name="T2" fmla="*/ 12 w 52"/>
                  <a:gd name="T3" fmla="*/ 0 h 31"/>
                  <a:gd name="T4" fmla="*/ 46 w 52"/>
                  <a:gd name="T5" fmla="*/ 14 h 31"/>
                  <a:gd name="T6" fmla="*/ 49 w 52"/>
                  <a:gd name="T7" fmla="*/ 16 h 31"/>
                  <a:gd name="T8" fmla="*/ 51 w 52"/>
                  <a:gd name="T9" fmla="*/ 19 h 31"/>
                  <a:gd name="T10" fmla="*/ 52 w 52"/>
                  <a:gd name="T11" fmla="*/ 23 h 31"/>
                  <a:gd name="T12" fmla="*/ 51 w 52"/>
                  <a:gd name="T13" fmla="*/ 25 h 31"/>
                  <a:gd name="T14" fmla="*/ 49 w 52"/>
                  <a:gd name="T15" fmla="*/ 29 h 31"/>
                  <a:gd name="T16" fmla="*/ 46 w 52"/>
                  <a:gd name="T17" fmla="*/ 30 h 31"/>
                  <a:gd name="T18" fmla="*/ 42 w 52"/>
                  <a:gd name="T19" fmla="*/ 31 h 31"/>
                  <a:gd name="T20" fmla="*/ 40 w 52"/>
                  <a:gd name="T21" fmla="*/ 30 h 31"/>
                  <a:gd name="T22" fmla="*/ 6 w 52"/>
                  <a:gd name="T23" fmla="*/ 17 h 31"/>
                  <a:gd name="T24" fmla="*/ 2 w 52"/>
                  <a:gd name="T25" fmla="*/ 14 h 31"/>
                  <a:gd name="T26" fmla="*/ 1 w 52"/>
                  <a:gd name="T27" fmla="*/ 12 h 31"/>
                  <a:gd name="T28" fmla="*/ 0 w 52"/>
                  <a:gd name="T29" fmla="*/ 8 h 31"/>
                  <a:gd name="T30" fmla="*/ 1 w 52"/>
                  <a:gd name="T31" fmla="*/ 5 h 31"/>
                  <a:gd name="T32" fmla="*/ 2 w 52"/>
                  <a:gd name="T33" fmla="*/ 2 h 31"/>
                  <a:gd name="T34" fmla="*/ 6 w 52"/>
                  <a:gd name="T35" fmla="*/ 0 h 31"/>
                  <a:gd name="T36" fmla="*/ 8 w 52"/>
                  <a:gd name="T3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" h="31">
                    <a:moveTo>
                      <a:pt x="8" y="0"/>
                    </a:moveTo>
                    <a:lnTo>
                      <a:pt x="12" y="0"/>
                    </a:lnTo>
                    <a:lnTo>
                      <a:pt x="46" y="14"/>
                    </a:lnTo>
                    <a:lnTo>
                      <a:pt x="49" y="16"/>
                    </a:lnTo>
                    <a:lnTo>
                      <a:pt x="51" y="19"/>
                    </a:lnTo>
                    <a:lnTo>
                      <a:pt x="52" y="23"/>
                    </a:lnTo>
                    <a:lnTo>
                      <a:pt x="51" y="25"/>
                    </a:lnTo>
                    <a:lnTo>
                      <a:pt x="49" y="29"/>
                    </a:lnTo>
                    <a:lnTo>
                      <a:pt x="46" y="30"/>
                    </a:lnTo>
                    <a:lnTo>
                      <a:pt x="42" y="31"/>
                    </a:lnTo>
                    <a:lnTo>
                      <a:pt x="40" y="30"/>
                    </a:lnTo>
                    <a:lnTo>
                      <a:pt x="6" y="17"/>
                    </a:lnTo>
                    <a:lnTo>
                      <a:pt x="2" y="14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5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0" name="Rectangle 9"/>
          <p:cNvSpPr/>
          <p:nvPr/>
        </p:nvSpPr>
        <p:spPr>
          <a:xfrm>
            <a:off x="-2" y="5118333"/>
            <a:ext cx="4032251" cy="173966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7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400" b="0" i="0" u="none" strike="noStrike" kern="1200" cap="none" spc="0" normalizeH="0" baseline="0" noProof="0" dirty="0">
              <a:ln>
                <a:noFill/>
              </a:ln>
              <a:solidFill>
                <a:srgbClr val="9F958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3" name="CaixaDeTexto 62"/>
          <p:cNvSpPr txBox="1"/>
          <p:nvPr/>
        </p:nvSpPr>
        <p:spPr>
          <a:xfrm>
            <a:off x="662389" y="5650022"/>
            <a:ext cx="268922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324146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From </a:t>
            </a:r>
            <a:r>
              <a:rPr kumimoji="0" lang="pt-PT" sz="2800" b="1" i="0" u="none" strike="noStrike" kern="1200" cap="none" spc="0" normalizeH="0" baseline="0" noProof="0" dirty="0">
                <a:ln>
                  <a:noFill/>
                </a:ln>
                <a:solidFill>
                  <a:srgbClr val="324146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People</a:t>
            </a:r>
            <a:endParaRPr kumimoji="0" lang="pt-PT" sz="2400" b="1" i="0" u="none" strike="noStrike" kern="1200" cap="none" spc="0" normalizeH="0" baseline="0" noProof="0" dirty="0">
              <a:ln>
                <a:noFill/>
              </a:ln>
              <a:solidFill>
                <a:srgbClr val="324146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66" name="Grupo 43"/>
          <p:cNvGrpSpPr/>
          <p:nvPr/>
        </p:nvGrpSpPr>
        <p:grpSpPr>
          <a:xfrm>
            <a:off x="1559325" y="4677041"/>
            <a:ext cx="895349" cy="895349"/>
            <a:chOff x="1362636" y="3930650"/>
            <a:chExt cx="895349" cy="895349"/>
          </a:xfrm>
        </p:grpSpPr>
        <p:sp>
          <p:nvSpPr>
            <p:cNvPr id="67" name="Elipse 66"/>
            <p:cNvSpPr/>
            <p:nvPr/>
          </p:nvSpPr>
          <p:spPr>
            <a:xfrm>
              <a:off x="1362636" y="3930650"/>
              <a:ext cx="895349" cy="895349"/>
            </a:xfrm>
            <a:prstGeom prst="ellipse">
              <a:avLst/>
            </a:prstGeom>
            <a:solidFill>
              <a:srgbClr val="691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577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9F958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68" name="Grupo 19"/>
            <p:cNvGrpSpPr/>
            <p:nvPr/>
          </p:nvGrpSpPr>
          <p:grpSpPr>
            <a:xfrm>
              <a:off x="1571730" y="4186637"/>
              <a:ext cx="477161" cy="345275"/>
              <a:chOff x="2947036" y="1501834"/>
              <a:chExt cx="477161" cy="345275"/>
            </a:xfrm>
            <a:solidFill>
              <a:schemeClr val="bg1"/>
            </a:solidFill>
          </p:grpSpPr>
          <p:sp>
            <p:nvSpPr>
              <p:cNvPr id="69" name="Freeform 6175"/>
              <p:cNvSpPr>
                <a:spLocks noEditPoints="1"/>
              </p:cNvSpPr>
              <p:nvPr/>
            </p:nvSpPr>
            <p:spPr bwMode="auto">
              <a:xfrm>
                <a:off x="3115969" y="1501834"/>
                <a:ext cx="143741" cy="158560"/>
              </a:xfrm>
              <a:custGeom>
                <a:avLst/>
                <a:gdLst>
                  <a:gd name="T0" fmla="*/ 48 w 97"/>
                  <a:gd name="T1" fmla="*/ 26 h 107"/>
                  <a:gd name="T2" fmla="*/ 37 w 97"/>
                  <a:gd name="T3" fmla="*/ 29 h 107"/>
                  <a:gd name="T4" fmla="*/ 28 w 97"/>
                  <a:gd name="T5" fmla="*/ 39 h 107"/>
                  <a:gd name="T6" fmla="*/ 25 w 97"/>
                  <a:gd name="T7" fmla="*/ 54 h 107"/>
                  <a:gd name="T8" fmla="*/ 28 w 97"/>
                  <a:gd name="T9" fmla="*/ 68 h 107"/>
                  <a:gd name="T10" fmla="*/ 37 w 97"/>
                  <a:gd name="T11" fmla="*/ 78 h 107"/>
                  <a:gd name="T12" fmla="*/ 48 w 97"/>
                  <a:gd name="T13" fmla="*/ 81 h 107"/>
                  <a:gd name="T14" fmla="*/ 60 w 97"/>
                  <a:gd name="T15" fmla="*/ 78 h 107"/>
                  <a:gd name="T16" fmla="*/ 69 w 97"/>
                  <a:gd name="T17" fmla="*/ 68 h 107"/>
                  <a:gd name="T18" fmla="*/ 72 w 97"/>
                  <a:gd name="T19" fmla="*/ 54 h 107"/>
                  <a:gd name="T20" fmla="*/ 69 w 97"/>
                  <a:gd name="T21" fmla="*/ 39 h 107"/>
                  <a:gd name="T22" fmla="*/ 60 w 97"/>
                  <a:gd name="T23" fmla="*/ 29 h 107"/>
                  <a:gd name="T24" fmla="*/ 48 w 97"/>
                  <a:gd name="T25" fmla="*/ 26 h 107"/>
                  <a:gd name="T26" fmla="*/ 48 w 97"/>
                  <a:gd name="T27" fmla="*/ 0 h 107"/>
                  <a:gd name="T28" fmla="*/ 67 w 97"/>
                  <a:gd name="T29" fmla="*/ 3 h 107"/>
                  <a:gd name="T30" fmla="*/ 82 w 97"/>
                  <a:gd name="T31" fmla="*/ 15 h 107"/>
                  <a:gd name="T32" fmla="*/ 93 w 97"/>
                  <a:gd name="T33" fmla="*/ 33 h 107"/>
                  <a:gd name="T34" fmla="*/ 97 w 97"/>
                  <a:gd name="T35" fmla="*/ 54 h 107"/>
                  <a:gd name="T36" fmla="*/ 93 w 97"/>
                  <a:gd name="T37" fmla="*/ 74 h 107"/>
                  <a:gd name="T38" fmla="*/ 82 w 97"/>
                  <a:gd name="T39" fmla="*/ 92 h 107"/>
                  <a:gd name="T40" fmla="*/ 67 w 97"/>
                  <a:gd name="T41" fmla="*/ 104 h 107"/>
                  <a:gd name="T42" fmla="*/ 48 w 97"/>
                  <a:gd name="T43" fmla="*/ 107 h 107"/>
                  <a:gd name="T44" fmla="*/ 30 w 97"/>
                  <a:gd name="T45" fmla="*/ 104 h 107"/>
                  <a:gd name="T46" fmla="*/ 15 w 97"/>
                  <a:gd name="T47" fmla="*/ 92 h 107"/>
                  <a:gd name="T48" fmla="*/ 4 w 97"/>
                  <a:gd name="T49" fmla="*/ 74 h 107"/>
                  <a:gd name="T50" fmla="*/ 0 w 97"/>
                  <a:gd name="T51" fmla="*/ 54 h 107"/>
                  <a:gd name="T52" fmla="*/ 4 w 97"/>
                  <a:gd name="T53" fmla="*/ 33 h 107"/>
                  <a:gd name="T54" fmla="*/ 15 w 97"/>
                  <a:gd name="T55" fmla="*/ 15 h 107"/>
                  <a:gd name="T56" fmla="*/ 30 w 97"/>
                  <a:gd name="T57" fmla="*/ 3 h 107"/>
                  <a:gd name="T58" fmla="*/ 48 w 97"/>
                  <a:gd name="T5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107">
                    <a:moveTo>
                      <a:pt x="48" y="26"/>
                    </a:moveTo>
                    <a:lnTo>
                      <a:pt x="37" y="29"/>
                    </a:lnTo>
                    <a:lnTo>
                      <a:pt x="28" y="39"/>
                    </a:lnTo>
                    <a:lnTo>
                      <a:pt x="25" y="54"/>
                    </a:lnTo>
                    <a:lnTo>
                      <a:pt x="28" y="68"/>
                    </a:lnTo>
                    <a:lnTo>
                      <a:pt x="37" y="78"/>
                    </a:lnTo>
                    <a:lnTo>
                      <a:pt x="48" y="81"/>
                    </a:lnTo>
                    <a:lnTo>
                      <a:pt x="60" y="78"/>
                    </a:lnTo>
                    <a:lnTo>
                      <a:pt x="69" y="68"/>
                    </a:lnTo>
                    <a:lnTo>
                      <a:pt x="72" y="54"/>
                    </a:lnTo>
                    <a:lnTo>
                      <a:pt x="69" y="39"/>
                    </a:lnTo>
                    <a:lnTo>
                      <a:pt x="60" y="29"/>
                    </a:lnTo>
                    <a:lnTo>
                      <a:pt x="48" y="26"/>
                    </a:lnTo>
                    <a:close/>
                    <a:moveTo>
                      <a:pt x="48" y="0"/>
                    </a:moveTo>
                    <a:lnTo>
                      <a:pt x="67" y="3"/>
                    </a:lnTo>
                    <a:lnTo>
                      <a:pt x="82" y="15"/>
                    </a:lnTo>
                    <a:lnTo>
                      <a:pt x="93" y="33"/>
                    </a:lnTo>
                    <a:lnTo>
                      <a:pt x="97" y="54"/>
                    </a:lnTo>
                    <a:lnTo>
                      <a:pt x="93" y="74"/>
                    </a:lnTo>
                    <a:lnTo>
                      <a:pt x="82" y="92"/>
                    </a:lnTo>
                    <a:lnTo>
                      <a:pt x="67" y="104"/>
                    </a:lnTo>
                    <a:lnTo>
                      <a:pt x="48" y="107"/>
                    </a:lnTo>
                    <a:lnTo>
                      <a:pt x="30" y="104"/>
                    </a:lnTo>
                    <a:lnTo>
                      <a:pt x="15" y="92"/>
                    </a:lnTo>
                    <a:lnTo>
                      <a:pt x="4" y="74"/>
                    </a:lnTo>
                    <a:lnTo>
                      <a:pt x="0" y="54"/>
                    </a:lnTo>
                    <a:lnTo>
                      <a:pt x="4" y="33"/>
                    </a:lnTo>
                    <a:lnTo>
                      <a:pt x="15" y="15"/>
                    </a:lnTo>
                    <a:lnTo>
                      <a:pt x="30" y="3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Freeform 6176"/>
              <p:cNvSpPr>
                <a:spLocks noEditPoints="1"/>
              </p:cNvSpPr>
              <p:nvPr/>
            </p:nvSpPr>
            <p:spPr bwMode="auto">
              <a:xfrm>
                <a:off x="3059658" y="1685585"/>
                <a:ext cx="251917" cy="161524"/>
              </a:xfrm>
              <a:custGeom>
                <a:avLst/>
                <a:gdLst>
                  <a:gd name="T0" fmla="*/ 69 w 170"/>
                  <a:gd name="T1" fmla="*/ 25 h 109"/>
                  <a:gd name="T2" fmla="*/ 39 w 170"/>
                  <a:gd name="T3" fmla="*/ 33 h 109"/>
                  <a:gd name="T4" fmla="*/ 35 w 170"/>
                  <a:gd name="T5" fmla="*/ 36 h 109"/>
                  <a:gd name="T6" fmla="*/ 32 w 170"/>
                  <a:gd name="T7" fmla="*/ 39 h 109"/>
                  <a:gd name="T8" fmla="*/ 29 w 170"/>
                  <a:gd name="T9" fmla="*/ 43 h 109"/>
                  <a:gd name="T10" fmla="*/ 27 w 170"/>
                  <a:gd name="T11" fmla="*/ 48 h 109"/>
                  <a:gd name="T12" fmla="*/ 27 w 170"/>
                  <a:gd name="T13" fmla="*/ 51 h 109"/>
                  <a:gd name="T14" fmla="*/ 29 w 170"/>
                  <a:gd name="T15" fmla="*/ 84 h 109"/>
                  <a:gd name="T16" fmla="*/ 143 w 170"/>
                  <a:gd name="T17" fmla="*/ 84 h 109"/>
                  <a:gd name="T18" fmla="*/ 144 w 170"/>
                  <a:gd name="T19" fmla="*/ 51 h 109"/>
                  <a:gd name="T20" fmla="*/ 144 w 170"/>
                  <a:gd name="T21" fmla="*/ 48 h 109"/>
                  <a:gd name="T22" fmla="*/ 143 w 170"/>
                  <a:gd name="T23" fmla="*/ 43 h 109"/>
                  <a:gd name="T24" fmla="*/ 140 w 170"/>
                  <a:gd name="T25" fmla="*/ 39 h 109"/>
                  <a:gd name="T26" fmla="*/ 135 w 170"/>
                  <a:gd name="T27" fmla="*/ 36 h 109"/>
                  <a:gd name="T28" fmla="*/ 131 w 170"/>
                  <a:gd name="T29" fmla="*/ 33 h 109"/>
                  <a:gd name="T30" fmla="*/ 101 w 170"/>
                  <a:gd name="T31" fmla="*/ 25 h 109"/>
                  <a:gd name="T32" fmla="*/ 69 w 170"/>
                  <a:gd name="T33" fmla="*/ 25 h 109"/>
                  <a:gd name="T34" fmla="*/ 66 w 170"/>
                  <a:gd name="T35" fmla="*/ 0 h 109"/>
                  <a:gd name="T36" fmla="*/ 104 w 170"/>
                  <a:gd name="T37" fmla="*/ 0 h 109"/>
                  <a:gd name="T38" fmla="*/ 140 w 170"/>
                  <a:gd name="T39" fmla="*/ 9 h 109"/>
                  <a:gd name="T40" fmla="*/ 156 w 170"/>
                  <a:gd name="T41" fmla="*/ 19 h 109"/>
                  <a:gd name="T42" fmla="*/ 167 w 170"/>
                  <a:gd name="T43" fmla="*/ 36 h 109"/>
                  <a:gd name="T44" fmla="*/ 170 w 170"/>
                  <a:gd name="T45" fmla="*/ 54 h 109"/>
                  <a:gd name="T46" fmla="*/ 167 w 170"/>
                  <a:gd name="T47" fmla="*/ 97 h 109"/>
                  <a:gd name="T48" fmla="*/ 165 w 170"/>
                  <a:gd name="T49" fmla="*/ 102 h 109"/>
                  <a:gd name="T50" fmla="*/ 162 w 170"/>
                  <a:gd name="T51" fmla="*/ 106 h 109"/>
                  <a:gd name="T52" fmla="*/ 159 w 170"/>
                  <a:gd name="T53" fmla="*/ 108 h 109"/>
                  <a:gd name="T54" fmla="*/ 155 w 170"/>
                  <a:gd name="T55" fmla="*/ 109 h 109"/>
                  <a:gd name="T56" fmla="*/ 17 w 170"/>
                  <a:gd name="T57" fmla="*/ 109 h 109"/>
                  <a:gd name="T58" fmla="*/ 12 w 170"/>
                  <a:gd name="T59" fmla="*/ 108 h 109"/>
                  <a:gd name="T60" fmla="*/ 8 w 170"/>
                  <a:gd name="T61" fmla="*/ 106 h 109"/>
                  <a:gd name="T62" fmla="*/ 5 w 170"/>
                  <a:gd name="T63" fmla="*/ 102 h 109"/>
                  <a:gd name="T64" fmla="*/ 3 w 170"/>
                  <a:gd name="T65" fmla="*/ 97 h 109"/>
                  <a:gd name="T66" fmla="*/ 0 w 170"/>
                  <a:gd name="T67" fmla="*/ 54 h 109"/>
                  <a:gd name="T68" fmla="*/ 5 w 170"/>
                  <a:gd name="T69" fmla="*/ 36 h 109"/>
                  <a:gd name="T70" fmla="*/ 15 w 170"/>
                  <a:gd name="T71" fmla="*/ 19 h 109"/>
                  <a:gd name="T72" fmla="*/ 30 w 170"/>
                  <a:gd name="T73" fmla="*/ 9 h 109"/>
                  <a:gd name="T74" fmla="*/ 66 w 170"/>
                  <a:gd name="T7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0" h="109">
                    <a:moveTo>
                      <a:pt x="69" y="25"/>
                    </a:moveTo>
                    <a:lnTo>
                      <a:pt x="39" y="33"/>
                    </a:lnTo>
                    <a:lnTo>
                      <a:pt x="35" y="36"/>
                    </a:lnTo>
                    <a:lnTo>
                      <a:pt x="32" y="39"/>
                    </a:lnTo>
                    <a:lnTo>
                      <a:pt x="29" y="43"/>
                    </a:lnTo>
                    <a:lnTo>
                      <a:pt x="27" y="48"/>
                    </a:lnTo>
                    <a:lnTo>
                      <a:pt x="27" y="51"/>
                    </a:lnTo>
                    <a:lnTo>
                      <a:pt x="29" y="84"/>
                    </a:lnTo>
                    <a:lnTo>
                      <a:pt x="143" y="84"/>
                    </a:lnTo>
                    <a:lnTo>
                      <a:pt x="144" y="51"/>
                    </a:lnTo>
                    <a:lnTo>
                      <a:pt x="144" y="48"/>
                    </a:lnTo>
                    <a:lnTo>
                      <a:pt x="143" y="43"/>
                    </a:lnTo>
                    <a:lnTo>
                      <a:pt x="140" y="39"/>
                    </a:lnTo>
                    <a:lnTo>
                      <a:pt x="135" y="36"/>
                    </a:lnTo>
                    <a:lnTo>
                      <a:pt x="131" y="33"/>
                    </a:lnTo>
                    <a:lnTo>
                      <a:pt x="101" y="25"/>
                    </a:lnTo>
                    <a:lnTo>
                      <a:pt x="69" y="25"/>
                    </a:lnTo>
                    <a:close/>
                    <a:moveTo>
                      <a:pt x="66" y="0"/>
                    </a:moveTo>
                    <a:lnTo>
                      <a:pt x="104" y="0"/>
                    </a:lnTo>
                    <a:lnTo>
                      <a:pt x="140" y="9"/>
                    </a:lnTo>
                    <a:lnTo>
                      <a:pt x="156" y="19"/>
                    </a:lnTo>
                    <a:lnTo>
                      <a:pt x="167" y="36"/>
                    </a:lnTo>
                    <a:lnTo>
                      <a:pt x="170" y="54"/>
                    </a:lnTo>
                    <a:lnTo>
                      <a:pt x="167" y="97"/>
                    </a:lnTo>
                    <a:lnTo>
                      <a:pt x="165" y="102"/>
                    </a:lnTo>
                    <a:lnTo>
                      <a:pt x="162" y="106"/>
                    </a:lnTo>
                    <a:lnTo>
                      <a:pt x="159" y="108"/>
                    </a:lnTo>
                    <a:lnTo>
                      <a:pt x="155" y="109"/>
                    </a:lnTo>
                    <a:lnTo>
                      <a:pt x="17" y="109"/>
                    </a:lnTo>
                    <a:lnTo>
                      <a:pt x="12" y="108"/>
                    </a:lnTo>
                    <a:lnTo>
                      <a:pt x="8" y="106"/>
                    </a:lnTo>
                    <a:lnTo>
                      <a:pt x="5" y="102"/>
                    </a:lnTo>
                    <a:lnTo>
                      <a:pt x="3" y="97"/>
                    </a:lnTo>
                    <a:lnTo>
                      <a:pt x="0" y="54"/>
                    </a:lnTo>
                    <a:lnTo>
                      <a:pt x="5" y="36"/>
                    </a:lnTo>
                    <a:lnTo>
                      <a:pt x="15" y="19"/>
                    </a:lnTo>
                    <a:lnTo>
                      <a:pt x="30" y="9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1" name="Freeform 6177"/>
              <p:cNvSpPr>
                <a:spLocks noEditPoints="1"/>
              </p:cNvSpPr>
              <p:nvPr/>
            </p:nvSpPr>
            <p:spPr bwMode="auto">
              <a:xfrm>
                <a:off x="3059658" y="1685585"/>
                <a:ext cx="251917" cy="161524"/>
              </a:xfrm>
              <a:custGeom>
                <a:avLst/>
                <a:gdLst>
                  <a:gd name="T0" fmla="*/ 69 w 170"/>
                  <a:gd name="T1" fmla="*/ 25 h 109"/>
                  <a:gd name="T2" fmla="*/ 39 w 170"/>
                  <a:gd name="T3" fmla="*/ 33 h 109"/>
                  <a:gd name="T4" fmla="*/ 35 w 170"/>
                  <a:gd name="T5" fmla="*/ 36 h 109"/>
                  <a:gd name="T6" fmla="*/ 32 w 170"/>
                  <a:gd name="T7" fmla="*/ 39 h 109"/>
                  <a:gd name="T8" fmla="*/ 29 w 170"/>
                  <a:gd name="T9" fmla="*/ 43 h 109"/>
                  <a:gd name="T10" fmla="*/ 27 w 170"/>
                  <a:gd name="T11" fmla="*/ 48 h 109"/>
                  <a:gd name="T12" fmla="*/ 27 w 170"/>
                  <a:gd name="T13" fmla="*/ 51 h 109"/>
                  <a:gd name="T14" fmla="*/ 29 w 170"/>
                  <a:gd name="T15" fmla="*/ 84 h 109"/>
                  <a:gd name="T16" fmla="*/ 143 w 170"/>
                  <a:gd name="T17" fmla="*/ 84 h 109"/>
                  <a:gd name="T18" fmla="*/ 144 w 170"/>
                  <a:gd name="T19" fmla="*/ 51 h 109"/>
                  <a:gd name="T20" fmla="*/ 144 w 170"/>
                  <a:gd name="T21" fmla="*/ 48 h 109"/>
                  <a:gd name="T22" fmla="*/ 143 w 170"/>
                  <a:gd name="T23" fmla="*/ 43 h 109"/>
                  <a:gd name="T24" fmla="*/ 140 w 170"/>
                  <a:gd name="T25" fmla="*/ 39 h 109"/>
                  <a:gd name="T26" fmla="*/ 135 w 170"/>
                  <a:gd name="T27" fmla="*/ 36 h 109"/>
                  <a:gd name="T28" fmla="*/ 131 w 170"/>
                  <a:gd name="T29" fmla="*/ 33 h 109"/>
                  <a:gd name="T30" fmla="*/ 101 w 170"/>
                  <a:gd name="T31" fmla="*/ 25 h 109"/>
                  <a:gd name="T32" fmla="*/ 69 w 170"/>
                  <a:gd name="T33" fmla="*/ 25 h 109"/>
                  <a:gd name="T34" fmla="*/ 66 w 170"/>
                  <a:gd name="T35" fmla="*/ 0 h 109"/>
                  <a:gd name="T36" fmla="*/ 104 w 170"/>
                  <a:gd name="T37" fmla="*/ 0 h 109"/>
                  <a:gd name="T38" fmla="*/ 140 w 170"/>
                  <a:gd name="T39" fmla="*/ 9 h 109"/>
                  <a:gd name="T40" fmla="*/ 156 w 170"/>
                  <a:gd name="T41" fmla="*/ 19 h 109"/>
                  <a:gd name="T42" fmla="*/ 167 w 170"/>
                  <a:gd name="T43" fmla="*/ 36 h 109"/>
                  <a:gd name="T44" fmla="*/ 170 w 170"/>
                  <a:gd name="T45" fmla="*/ 54 h 109"/>
                  <a:gd name="T46" fmla="*/ 167 w 170"/>
                  <a:gd name="T47" fmla="*/ 97 h 109"/>
                  <a:gd name="T48" fmla="*/ 165 w 170"/>
                  <a:gd name="T49" fmla="*/ 102 h 109"/>
                  <a:gd name="T50" fmla="*/ 162 w 170"/>
                  <a:gd name="T51" fmla="*/ 106 h 109"/>
                  <a:gd name="T52" fmla="*/ 159 w 170"/>
                  <a:gd name="T53" fmla="*/ 108 h 109"/>
                  <a:gd name="T54" fmla="*/ 155 w 170"/>
                  <a:gd name="T55" fmla="*/ 109 h 109"/>
                  <a:gd name="T56" fmla="*/ 17 w 170"/>
                  <a:gd name="T57" fmla="*/ 109 h 109"/>
                  <a:gd name="T58" fmla="*/ 12 w 170"/>
                  <a:gd name="T59" fmla="*/ 108 h 109"/>
                  <a:gd name="T60" fmla="*/ 8 w 170"/>
                  <a:gd name="T61" fmla="*/ 106 h 109"/>
                  <a:gd name="T62" fmla="*/ 5 w 170"/>
                  <a:gd name="T63" fmla="*/ 102 h 109"/>
                  <a:gd name="T64" fmla="*/ 3 w 170"/>
                  <a:gd name="T65" fmla="*/ 97 h 109"/>
                  <a:gd name="T66" fmla="*/ 0 w 170"/>
                  <a:gd name="T67" fmla="*/ 54 h 109"/>
                  <a:gd name="T68" fmla="*/ 5 w 170"/>
                  <a:gd name="T69" fmla="*/ 36 h 109"/>
                  <a:gd name="T70" fmla="*/ 15 w 170"/>
                  <a:gd name="T71" fmla="*/ 19 h 109"/>
                  <a:gd name="T72" fmla="*/ 30 w 170"/>
                  <a:gd name="T73" fmla="*/ 9 h 109"/>
                  <a:gd name="T74" fmla="*/ 66 w 170"/>
                  <a:gd name="T7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0" h="109">
                    <a:moveTo>
                      <a:pt x="69" y="25"/>
                    </a:moveTo>
                    <a:lnTo>
                      <a:pt x="39" y="33"/>
                    </a:lnTo>
                    <a:lnTo>
                      <a:pt x="35" y="36"/>
                    </a:lnTo>
                    <a:lnTo>
                      <a:pt x="32" y="39"/>
                    </a:lnTo>
                    <a:lnTo>
                      <a:pt x="29" y="43"/>
                    </a:lnTo>
                    <a:lnTo>
                      <a:pt x="27" y="48"/>
                    </a:lnTo>
                    <a:lnTo>
                      <a:pt x="27" y="51"/>
                    </a:lnTo>
                    <a:lnTo>
                      <a:pt x="29" y="84"/>
                    </a:lnTo>
                    <a:lnTo>
                      <a:pt x="143" y="84"/>
                    </a:lnTo>
                    <a:lnTo>
                      <a:pt x="144" y="51"/>
                    </a:lnTo>
                    <a:lnTo>
                      <a:pt x="144" y="48"/>
                    </a:lnTo>
                    <a:lnTo>
                      <a:pt x="143" y="43"/>
                    </a:lnTo>
                    <a:lnTo>
                      <a:pt x="140" y="39"/>
                    </a:lnTo>
                    <a:lnTo>
                      <a:pt x="135" y="36"/>
                    </a:lnTo>
                    <a:lnTo>
                      <a:pt x="131" y="33"/>
                    </a:lnTo>
                    <a:lnTo>
                      <a:pt x="101" y="25"/>
                    </a:lnTo>
                    <a:lnTo>
                      <a:pt x="69" y="25"/>
                    </a:lnTo>
                    <a:close/>
                    <a:moveTo>
                      <a:pt x="66" y="0"/>
                    </a:moveTo>
                    <a:lnTo>
                      <a:pt x="104" y="0"/>
                    </a:lnTo>
                    <a:lnTo>
                      <a:pt x="140" y="9"/>
                    </a:lnTo>
                    <a:lnTo>
                      <a:pt x="156" y="19"/>
                    </a:lnTo>
                    <a:lnTo>
                      <a:pt x="167" y="36"/>
                    </a:lnTo>
                    <a:lnTo>
                      <a:pt x="170" y="54"/>
                    </a:lnTo>
                    <a:lnTo>
                      <a:pt x="167" y="97"/>
                    </a:lnTo>
                    <a:lnTo>
                      <a:pt x="165" y="102"/>
                    </a:lnTo>
                    <a:lnTo>
                      <a:pt x="162" y="106"/>
                    </a:lnTo>
                    <a:lnTo>
                      <a:pt x="159" y="108"/>
                    </a:lnTo>
                    <a:lnTo>
                      <a:pt x="155" y="109"/>
                    </a:lnTo>
                    <a:lnTo>
                      <a:pt x="17" y="109"/>
                    </a:lnTo>
                    <a:lnTo>
                      <a:pt x="12" y="108"/>
                    </a:lnTo>
                    <a:lnTo>
                      <a:pt x="8" y="106"/>
                    </a:lnTo>
                    <a:lnTo>
                      <a:pt x="5" y="102"/>
                    </a:lnTo>
                    <a:lnTo>
                      <a:pt x="3" y="97"/>
                    </a:lnTo>
                    <a:lnTo>
                      <a:pt x="0" y="54"/>
                    </a:lnTo>
                    <a:lnTo>
                      <a:pt x="5" y="36"/>
                    </a:lnTo>
                    <a:lnTo>
                      <a:pt x="15" y="19"/>
                    </a:lnTo>
                    <a:lnTo>
                      <a:pt x="30" y="9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2" name="Freeform 6178"/>
              <p:cNvSpPr>
                <a:spLocks/>
              </p:cNvSpPr>
              <p:nvPr/>
            </p:nvSpPr>
            <p:spPr bwMode="auto">
              <a:xfrm>
                <a:off x="3317503" y="1690030"/>
                <a:ext cx="106694" cy="125959"/>
              </a:xfrm>
              <a:custGeom>
                <a:avLst/>
                <a:gdLst>
                  <a:gd name="T0" fmla="*/ 6 w 72"/>
                  <a:gd name="T1" fmla="*/ 0 h 85"/>
                  <a:gd name="T2" fmla="*/ 6 w 72"/>
                  <a:gd name="T3" fmla="*/ 0 h 85"/>
                  <a:gd name="T4" fmla="*/ 29 w 72"/>
                  <a:gd name="T5" fmla="*/ 1 h 85"/>
                  <a:gd name="T6" fmla="*/ 50 w 72"/>
                  <a:gd name="T7" fmla="*/ 7 h 85"/>
                  <a:gd name="T8" fmla="*/ 62 w 72"/>
                  <a:gd name="T9" fmla="*/ 16 h 85"/>
                  <a:gd name="T10" fmla="*/ 69 w 72"/>
                  <a:gd name="T11" fmla="*/ 28 h 85"/>
                  <a:gd name="T12" fmla="*/ 72 w 72"/>
                  <a:gd name="T13" fmla="*/ 42 h 85"/>
                  <a:gd name="T14" fmla="*/ 69 w 72"/>
                  <a:gd name="T15" fmla="*/ 79 h 85"/>
                  <a:gd name="T16" fmla="*/ 69 w 72"/>
                  <a:gd name="T17" fmla="*/ 82 h 85"/>
                  <a:gd name="T18" fmla="*/ 66 w 72"/>
                  <a:gd name="T19" fmla="*/ 85 h 85"/>
                  <a:gd name="T20" fmla="*/ 63 w 72"/>
                  <a:gd name="T21" fmla="*/ 85 h 85"/>
                  <a:gd name="T22" fmla="*/ 9 w 72"/>
                  <a:gd name="T23" fmla="*/ 85 h 85"/>
                  <a:gd name="T24" fmla="*/ 5 w 72"/>
                  <a:gd name="T25" fmla="*/ 85 h 85"/>
                  <a:gd name="T26" fmla="*/ 3 w 72"/>
                  <a:gd name="T27" fmla="*/ 82 h 85"/>
                  <a:gd name="T28" fmla="*/ 2 w 72"/>
                  <a:gd name="T29" fmla="*/ 79 h 85"/>
                  <a:gd name="T30" fmla="*/ 3 w 72"/>
                  <a:gd name="T31" fmla="*/ 76 h 85"/>
                  <a:gd name="T32" fmla="*/ 5 w 72"/>
                  <a:gd name="T33" fmla="*/ 73 h 85"/>
                  <a:gd name="T34" fmla="*/ 9 w 72"/>
                  <a:gd name="T35" fmla="*/ 73 h 85"/>
                  <a:gd name="T36" fmla="*/ 57 w 72"/>
                  <a:gd name="T37" fmla="*/ 73 h 85"/>
                  <a:gd name="T38" fmla="*/ 59 w 72"/>
                  <a:gd name="T39" fmla="*/ 40 h 85"/>
                  <a:gd name="T40" fmla="*/ 59 w 72"/>
                  <a:gd name="T41" fmla="*/ 36 h 85"/>
                  <a:gd name="T42" fmla="*/ 57 w 72"/>
                  <a:gd name="T43" fmla="*/ 31 h 85"/>
                  <a:gd name="T44" fmla="*/ 54 w 72"/>
                  <a:gd name="T45" fmla="*/ 27 h 85"/>
                  <a:gd name="T46" fmla="*/ 50 w 72"/>
                  <a:gd name="T47" fmla="*/ 22 h 85"/>
                  <a:gd name="T48" fmla="*/ 45 w 72"/>
                  <a:gd name="T49" fmla="*/ 19 h 85"/>
                  <a:gd name="T50" fmla="*/ 26 w 72"/>
                  <a:gd name="T51" fmla="*/ 15 h 85"/>
                  <a:gd name="T52" fmla="*/ 6 w 72"/>
                  <a:gd name="T53" fmla="*/ 13 h 85"/>
                  <a:gd name="T54" fmla="*/ 3 w 72"/>
                  <a:gd name="T55" fmla="*/ 12 h 85"/>
                  <a:gd name="T56" fmla="*/ 0 w 72"/>
                  <a:gd name="T57" fmla="*/ 9 h 85"/>
                  <a:gd name="T58" fmla="*/ 0 w 72"/>
                  <a:gd name="T59" fmla="*/ 6 h 85"/>
                  <a:gd name="T60" fmla="*/ 0 w 72"/>
                  <a:gd name="T61" fmla="*/ 3 h 85"/>
                  <a:gd name="T62" fmla="*/ 3 w 72"/>
                  <a:gd name="T63" fmla="*/ 1 h 85"/>
                  <a:gd name="T64" fmla="*/ 6 w 72"/>
                  <a:gd name="T6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2" h="85">
                    <a:moveTo>
                      <a:pt x="6" y="0"/>
                    </a:moveTo>
                    <a:lnTo>
                      <a:pt x="6" y="0"/>
                    </a:lnTo>
                    <a:lnTo>
                      <a:pt x="29" y="1"/>
                    </a:lnTo>
                    <a:lnTo>
                      <a:pt x="50" y="7"/>
                    </a:lnTo>
                    <a:lnTo>
                      <a:pt x="62" y="16"/>
                    </a:lnTo>
                    <a:lnTo>
                      <a:pt x="69" y="28"/>
                    </a:lnTo>
                    <a:lnTo>
                      <a:pt x="72" y="42"/>
                    </a:lnTo>
                    <a:lnTo>
                      <a:pt x="69" y="79"/>
                    </a:lnTo>
                    <a:lnTo>
                      <a:pt x="69" y="82"/>
                    </a:lnTo>
                    <a:lnTo>
                      <a:pt x="66" y="85"/>
                    </a:lnTo>
                    <a:lnTo>
                      <a:pt x="63" y="85"/>
                    </a:lnTo>
                    <a:lnTo>
                      <a:pt x="9" y="85"/>
                    </a:lnTo>
                    <a:lnTo>
                      <a:pt x="5" y="85"/>
                    </a:lnTo>
                    <a:lnTo>
                      <a:pt x="3" y="82"/>
                    </a:lnTo>
                    <a:lnTo>
                      <a:pt x="2" y="79"/>
                    </a:lnTo>
                    <a:lnTo>
                      <a:pt x="3" y="76"/>
                    </a:lnTo>
                    <a:lnTo>
                      <a:pt x="5" y="73"/>
                    </a:lnTo>
                    <a:lnTo>
                      <a:pt x="9" y="73"/>
                    </a:lnTo>
                    <a:lnTo>
                      <a:pt x="57" y="73"/>
                    </a:lnTo>
                    <a:lnTo>
                      <a:pt x="59" y="40"/>
                    </a:lnTo>
                    <a:lnTo>
                      <a:pt x="59" y="36"/>
                    </a:lnTo>
                    <a:lnTo>
                      <a:pt x="57" y="31"/>
                    </a:lnTo>
                    <a:lnTo>
                      <a:pt x="54" y="27"/>
                    </a:lnTo>
                    <a:lnTo>
                      <a:pt x="50" y="22"/>
                    </a:lnTo>
                    <a:lnTo>
                      <a:pt x="45" y="19"/>
                    </a:lnTo>
                    <a:lnTo>
                      <a:pt x="26" y="15"/>
                    </a:lnTo>
                    <a:lnTo>
                      <a:pt x="6" y="13"/>
                    </a:lnTo>
                    <a:lnTo>
                      <a:pt x="3" y="12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3" name="Freeform 6179"/>
              <p:cNvSpPr>
                <a:spLocks noEditPoints="1"/>
              </p:cNvSpPr>
              <p:nvPr/>
            </p:nvSpPr>
            <p:spPr bwMode="auto">
              <a:xfrm>
                <a:off x="3298238" y="1553699"/>
                <a:ext cx="102249" cy="115586"/>
              </a:xfrm>
              <a:custGeom>
                <a:avLst/>
                <a:gdLst>
                  <a:gd name="T0" fmla="*/ 34 w 69"/>
                  <a:gd name="T1" fmla="*/ 13 h 78"/>
                  <a:gd name="T2" fmla="*/ 24 w 69"/>
                  <a:gd name="T3" fmla="*/ 16 h 78"/>
                  <a:gd name="T4" fmla="*/ 16 w 69"/>
                  <a:gd name="T5" fmla="*/ 25 h 78"/>
                  <a:gd name="T6" fmla="*/ 13 w 69"/>
                  <a:gd name="T7" fmla="*/ 39 h 78"/>
                  <a:gd name="T8" fmla="*/ 16 w 69"/>
                  <a:gd name="T9" fmla="*/ 52 h 78"/>
                  <a:gd name="T10" fmla="*/ 24 w 69"/>
                  <a:gd name="T11" fmla="*/ 61 h 78"/>
                  <a:gd name="T12" fmla="*/ 34 w 69"/>
                  <a:gd name="T13" fmla="*/ 64 h 78"/>
                  <a:gd name="T14" fmla="*/ 45 w 69"/>
                  <a:gd name="T15" fmla="*/ 61 h 78"/>
                  <a:gd name="T16" fmla="*/ 52 w 69"/>
                  <a:gd name="T17" fmla="*/ 52 h 78"/>
                  <a:gd name="T18" fmla="*/ 55 w 69"/>
                  <a:gd name="T19" fmla="*/ 39 h 78"/>
                  <a:gd name="T20" fmla="*/ 52 w 69"/>
                  <a:gd name="T21" fmla="*/ 25 h 78"/>
                  <a:gd name="T22" fmla="*/ 45 w 69"/>
                  <a:gd name="T23" fmla="*/ 16 h 78"/>
                  <a:gd name="T24" fmla="*/ 34 w 69"/>
                  <a:gd name="T25" fmla="*/ 13 h 78"/>
                  <a:gd name="T26" fmla="*/ 34 w 69"/>
                  <a:gd name="T27" fmla="*/ 0 h 78"/>
                  <a:gd name="T28" fmla="*/ 48 w 69"/>
                  <a:gd name="T29" fmla="*/ 3 h 78"/>
                  <a:gd name="T30" fmla="*/ 58 w 69"/>
                  <a:gd name="T31" fmla="*/ 12 h 78"/>
                  <a:gd name="T32" fmla="*/ 66 w 69"/>
                  <a:gd name="T33" fmla="*/ 24 h 78"/>
                  <a:gd name="T34" fmla="*/ 69 w 69"/>
                  <a:gd name="T35" fmla="*/ 39 h 78"/>
                  <a:gd name="T36" fmla="*/ 66 w 69"/>
                  <a:gd name="T37" fmla="*/ 54 h 78"/>
                  <a:gd name="T38" fmla="*/ 58 w 69"/>
                  <a:gd name="T39" fmla="*/ 66 h 78"/>
                  <a:gd name="T40" fmla="*/ 48 w 69"/>
                  <a:gd name="T41" fmla="*/ 75 h 78"/>
                  <a:gd name="T42" fmla="*/ 34 w 69"/>
                  <a:gd name="T43" fmla="*/ 78 h 78"/>
                  <a:gd name="T44" fmla="*/ 21 w 69"/>
                  <a:gd name="T45" fmla="*/ 75 h 78"/>
                  <a:gd name="T46" fmla="*/ 10 w 69"/>
                  <a:gd name="T47" fmla="*/ 66 h 78"/>
                  <a:gd name="T48" fmla="*/ 3 w 69"/>
                  <a:gd name="T49" fmla="*/ 54 h 78"/>
                  <a:gd name="T50" fmla="*/ 0 w 69"/>
                  <a:gd name="T51" fmla="*/ 39 h 78"/>
                  <a:gd name="T52" fmla="*/ 3 w 69"/>
                  <a:gd name="T53" fmla="*/ 24 h 78"/>
                  <a:gd name="T54" fmla="*/ 10 w 69"/>
                  <a:gd name="T55" fmla="*/ 12 h 78"/>
                  <a:gd name="T56" fmla="*/ 21 w 69"/>
                  <a:gd name="T57" fmla="*/ 3 h 78"/>
                  <a:gd name="T58" fmla="*/ 34 w 69"/>
                  <a:gd name="T5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9" h="78">
                    <a:moveTo>
                      <a:pt x="34" y="13"/>
                    </a:moveTo>
                    <a:lnTo>
                      <a:pt x="24" y="16"/>
                    </a:lnTo>
                    <a:lnTo>
                      <a:pt x="16" y="25"/>
                    </a:lnTo>
                    <a:lnTo>
                      <a:pt x="13" y="39"/>
                    </a:lnTo>
                    <a:lnTo>
                      <a:pt x="16" y="52"/>
                    </a:lnTo>
                    <a:lnTo>
                      <a:pt x="24" y="61"/>
                    </a:lnTo>
                    <a:lnTo>
                      <a:pt x="34" y="64"/>
                    </a:lnTo>
                    <a:lnTo>
                      <a:pt x="45" y="61"/>
                    </a:lnTo>
                    <a:lnTo>
                      <a:pt x="52" y="52"/>
                    </a:lnTo>
                    <a:lnTo>
                      <a:pt x="55" y="39"/>
                    </a:lnTo>
                    <a:lnTo>
                      <a:pt x="52" y="25"/>
                    </a:lnTo>
                    <a:lnTo>
                      <a:pt x="45" y="16"/>
                    </a:lnTo>
                    <a:lnTo>
                      <a:pt x="34" y="13"/>
                    </a:lnTo>
                    <a:close/>
                    <a:moveTo>
                      <a:pt x="34" y="0"/>
                    </a:moveTo>
                    <a:lnTo>
                      <a:pt x="48" y="3"/>
                    </a:lnTo>
                    <a:lnTo>
                      <a:pt x="58" y="12"/>
                    </a:lnTo>
                    <a:lnTo>
                      <a:pt x="66" y="24"/>
                    </a:lnTo>
                    <a:lnTo>
                      <a:pt x="69" y="39"/>
                    </a:lnTo>
                    <a:lnTo>
                      <a:pt x="66" y="54"/>
                    </a:lnTo>
                    <a:lnTo>
                      <a:pt x="58" y="66"/>
                    </a:lnTo>
                    <a:lnTo>
                      <a:pt x="48" y="75"/>
                    </a:lnTo>
                    <a:lnTo>
                      <a:pt x="34" y="78"/>
                    </a:lnTo>
                    <a:lnTo>
                      <a:pt x="21" y="75"/>
                    </a:lnTo>
                    <a:lnTo>
                      <a:pt x="10" y="66"/>
                    </a:lnTo>
                    <a:lnTo>
                      <a:pt x="3" y="54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0" y="12"/>
                    </a:lnTo>
                    <a:lnTo>
                      <a:pt x="21" y="3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6180"/>
              <p:cNvSpPr>
                <a:spLocks/>
              </p:cNvSpPr>
              <p:nvPr/>
            </p:nvSpPr>
            <p:spPr bwMode="auto">
              <a:xfrm>
                <a:off x="2947036" y="1690030"/>
                <a:ext cx="108177" cy="125959"/>
              </a:xfrm>
              <a:custGeom>
                <a:avLst/>
                <a:gdLst>
                  <a:gd name="T0" fmla="*/ 66 w 73"/>
                  <a:gd name="T1" fmla="*/ 0 h 85"/>
                  <a:gd name="T2" fmla="*/ 70 w 73"/>
                  <a:gd name="T3" fmla="*/ 1 h 85"/>
                  <a:gd name="T4" fmla="*/ 72 w 73"/>
                  <a:gd name="T5" fmla="*/ 3 h 85"/>
                  <a:gd name="T6" fmla="*/ 73 w 73"/>
                  <a:gd name="T7" fmla="*/ 6 h 85"/>
                  <a:gd name="T8" fmla="*/ 72 w 73"/>
                  <a:gd name="T9" fmla="*/ 9 h 85"/>
                  <a:gd name="T10" fmla="*/ 70 w 73"/>
                  <a:gd name="T11" fmla="*/ 12 h 85"/>
                  <a:gd name="T12" fmla="*/ 66 w 73"/>
                  <a:gd name="T13" fmla="*/ 13 h 85"/>
                  <a:gd name="T14" fmla="*/ 46 w 73"/>
                  <a:gd name="T15" fmla="*/ 15 h 85"/>
                  <a:gd name="T16" fmla="*/ 28 w 73"/>
                  <a:gd name="T17" fmla="*/ 19 h 85"/>
                  <a:gd name="T18" fmla="*/ 22 w 73"/>
                  <a:gd name="T19" fmla="*/ 22 h 85"/>
                  <a:gd name="T20" fmla="*/ 19 w 73"/>
                  <a:gd name="T21" fmla="*/ 27 h 85"/>
                  <a:gd name="T22" fmla="*/ 16 w 73"/>
                  <a:gd name="T23" fmla="*/ 31 h 85"/>
                  <a:gd name="T24" fmla="*/ 13 w 73"/>
                  <a:gd name="T25" fmla="*/ 36 h 85"/>
                  <a:gd name="T26" fmla="*/ 13 w 73"/>
                  <a:gd name="T27" fmla="*/ 40 h 85"/>
                  <a:gd name="T28" fmla="*/ 15 w 73"/>
                  <a:gd name="T29" fmla="*/ 73 h 85"/>
                  <a:gd name="T30" fmla="*/ 64 w 73"/>
                  <a:gd name="T31" fmla="*/ 73 h 85"/>
                  <a:gd name="T32" fmla="*/ 67 w 73"/>
                  <a:gd name="T33" fmla="*/ 73 h 85"/>
                  <a:gd name="T34" fmla="*/ 70 w 73"/>
                  <a:gd name="T35" fmla="*/ 76 h 85"/>
                  <a:gd name="T36" fmla="*/ 70 w 73"/>
                  <a:gd name="T37" fmla="*/ 79 h 85"/>
                  <a:gd name="T38" fmla="*/ 70 w 73"/>
                  <a:gd name="T39" fmla="*/ 82 h 85"/>
                  <a:gd name="T40" fmla="*/ 67 w 73"/>
                  <a:gd name="T41" fmla="*/ 85 h 85"/>
                  <a:gd name="T42" fmla="*/ 64 w 73"/>
                  <a:gd name="T43" fmla="*/ 85 h 85"/>
                  <a:gd name="T44" fmla="*/ 9 w 73"/>
                  <a:gd name="T45" fmla="*/ 85 h 85"/>
                  <a:gd name="T46" fmla="*/ 6 w 73"/>
                  <a:gd name="T47" fmla="*/ 85 h 85"/>
                  <a:gd name="T48" fmla="*/ 4 w 73"/>
                  <a:gd name="T49" fmla="*/ 82 h 85"/>
                  <a:gd name="T50" fmla="*/ 3 w 73"/>
                  <a:gd name="T51" fmla="*/ 79 h 85"/>
                  <a:gd name="T52" fmla="*/ 0 w 73"/>
                  <a:gd name="T53" fmla="*/ 42 h 85"/>
                  <a:gd name="T54" fmla="*/ 3 w 73"/>
                  <a:gd name="T55" fmla="*/ 28 h 85"/>
                  <a:gd name="T56" fmla="*/ 12 w 73"/>
                  <a:gd name="T57" fmla="*/ 16 h 85"/>
                  <a:gd name="T58" fmla="*/ 24 w 73"/>
                  <a:gd name="T59" fmla="*/ 7 h 85"/>
                  <a:gd name="T60" fmla="*/ 45 w 73"/>
                  <a:gd name="T61" fmla="*/ 1 h 85"/>
                  <a:gd name="T62" fmla="*/ 66 w 73"/>
                  <a:gd name="T6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3" h="85">
                    <a:moveTo>
                      <a:pt x="66" y="0"/>
                    </a:moveTo>
                    <a:lnTo>
                      <a:pt x="70" y="1"/>
                    </a:lnTo>
                    <a:lnTo>
                      <a:pt x="72" y="3"/>
                    </a:lnTo>
                    <a:lnTo>
                      <a:pt x="73" y="6"/>
                    </a:lnTo>
                    <a:lnTo>
                      <a:pt x="72" y="9"/>
                    </a:lnTo>
                    <a:lnTo>
                      <a:pt x="70" y="12"/>
                    </a:lnTo>
                    <a:lnTo>
                      <a:pt x="66" y="13"/>
                    </a:lnTo>
                    <a:lnTo>
                      <a:pt x="46" y="15"/>
                    </a:lnTo>
                    <a:lnTo>
                      <a:pt x="28" y="19"/>
                    </a:lnTo>
                    <a:lnTo>
                      <a:pt x="22" y="22"/>
                    </a:lnTo>
                    <a:lnTo>
                      <a:pt x="19" y="27"/>
                    </a:lnTo>
                    <a:lnTo>
                      <a:pt x="16" y="31"/>
                    </a:lnTo>
                    <a:lnTo>
                      <a:pt x="13" y="36"/>
                    </a:lnTo>
                    <a:lnTo>
                      <a:pt x="13" y="40"/>
                    </a:lnTo>
                    <a:lnTo>
                      <a:pt x="15" y="73"/>
                    </a:lnTo>
                    <a:lnTo>
                      <a:pt x="64" y="73"/>
                    </a:lnTo>
                    <a:lnTo>
                      <a:pt x="67" y="73"/>
                    </a:lnTo>
                    <a:lnTo>
                      <a:pt x="70" y="76"/>
                    </a:lnTo>
                    <a:lnTo>
                      <a:pt x="70" y="79"/>
                    </a:lnTo>
                    <a:lnTo>
                      <a:pt x="70" y="82"/>
                    </a:lnTo>
                    <a:lnTo>
                      <a:pt x="67" y="85"/>
                    </a:lnTo>
                    <a:lnTo>
                      <a:pt x="64" y="85"/>
                    </a:lnTo>
                    <a:lnTo>
                      <a:pt x="9" y="85"/>
                    </a:lnTo>
                    <a:lnTo>
                      <a:pt x="6" y="85"/>
                    </a:lnTo>
                    <a:lnTo>
                      <a:pt x="4" y="82"/>
                    </a:lnTo>
                    <a:lnTo>
                      <a:pt x="3" y="79"/>
                    </a:lnTo>
                    <a:lnTo>
                      <a:pt x="0" y="42"/>
                    </a:lnTo>
                    <a:lnTo>
                      <a:pt x="3" y="28"/>
                    </a:lnTo>
                    <a:lnTo>
                      <a:pt x="12" y="16"/>
                    </a:lnTo>
                    <a:lnTo>
                      <a:pt x="24" y="7"/>
                    </a:lnTo>
                    <a:lnTo>
                      <a:pt x="45" y="1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5" name="Freeform 6181"/>
              <p:cNvSpPr>
                <a:spLocks noEditPoints="1"/>
              </p:cNvSpPr>
              <p:nvPr/>
            </p:nvSpPr>
            <p:spPr bwMode="auto">
              <a:xfrm>
                <a:off x="2973710" y="1553699"/>
                <a:ext cx="99285" cy="115586"/>
              </a:xfrm>
              <a:custGeom>
                <a:avLst/>
                <a:gdLst>
                  <a:gd name="T0" fmla="*/ 34 w 67"/>
                  <a:gd name="T1" fmla="*/ 13 h 78"/>
                  <a:gd name="T2" fmla="*/ 22 w 67"/>
                  <a:gd name="T3" fmla="*/ 16 h 78"/>
                  <a:gd name="T4" fmla="*/ 15 w 67"/>
                  <a:gd name="T5" fmla="*/ 25 h 78"/>
                  <a:gd name="T6" fmla="*/ 12 w 67"/>
                  <a:gd name="T7" fmla="*/ 39 h 78"/>
                  <a:gd name="T8" fmla="*/ 15 w 67"/>
                  <a:gd name="T9" fmla="*/ 52 h 78"/>
                  <a:gd name="T10" fmla="*/ 22 w 67"/>
                  <a:gd name="T11" fmla="*/ 61 h 78"/>
                  <a:gd name="T12" fmla="*/ 34 w 67"/>
                  <a:gd name="T13" fmla="*/ 64 h 78"/>
                  <a:gd name="T14" fmla="*/ 45 w 67"/>
                  <a:gd name="T15" fmla="*/ 61 h 78"/>
                  <a:gd name="T16" fmla="*/ 52 w 67"/>
                  <a:gd name="T17" fmla="*/ 52 h 78"/>
                  <a:gd name="T18" fmla="*/ 55 w 67"/>
                  <a:gd name="T19" fmla="*/ 39 h 78"/>
                  <a:gd name="T20" fmla="*/ 52 w 67"/>
                  <a:gd name="T21" fmla="*/ 25 h 78"/>
                  <a:gd name="T22" fmla="*/ 45 w 67"/>
                  <a:gd name="T23" fmla="*/ 16 h 78"/>
                  <a:gd name="T24" fmla="*/ 34 w 67"/>
                  <a:gd name="T25" fmla="*/ 13 h 78"/>
                  <a:gd name="T26" fmla="*/ 34 w 67"/>
                  <a:gd name="T27" fmla="*/ 0 h 78"/>
                  <a:gd name="T28" fmla="*/ 46 w 67"/>
                  <a:gd name="T29" fmla="*/ 3 h 78"/>
                  <a:gd name="T30" fmla="*/ 58 w 67"/>
                  <a:gd name="T31" fmla="*/ 12 h 78"/>
                  <a:gd name="T32" fmla="*/ 66 w 67"/>
                  <a:gd name="T33" fmla="*/ 24 h 78"/>
                  <a:gd name="T34" fmla="*/ 67 w 67"/>
                  <a:gd name="T35" fmla="*/ 39 h 78"/>
                  <a:gd name="T36" fmla="*/ 66 w 67"/>
                  <a:gd name="T37" fmla="*/ 54 h 78"/>
                  <a:gd name="T38" fmla="*/ 58 w 67"/>
                  <a:gd name="T39" fmla="*/ 66 h 78"/>
                  <a:gd name="T40" fmla="*/ 46 w 67"/>
                  <a:gd name="T41" fmla="*/ 75 h 78"/>
                  <a:gd name="T42" fmla="*/ 34 w 67"/>
                  <a:gd name="T43" fmla="*/ 78 h 78"/>
                  <a:gd name="T44" fmla="*/ 21 w 67"/>
                  <a:gd name="T45" fmla="*/ 75 h 78"/>
                  <a:gd name="T46" fmla="*/ 9 w 67"/>
                  <a:gd name="T47" fmla="*/ 66 h 78"/>
                  <a:gd name="T48" fmla="*/ 3 w 67"/>
                  <a:gd name="T49" fmla="*/ 54 h 78"/>
                  <a:gd name="T50" fmla="*/ 0 w 67"/>
                  <a:gd name="T51" fmla="*/ 39 h 78"/>
                  <a:gd name="T52" fmla="*/ 3 w 67"/>
                  <a:gd name="T53" fmla="*/ 24 h 78"/>
                  <a:gd name="T54" fmla="*/ 9 w 67"/>
                  <a:gd name="T55" fmla="*/ 12 h 78"/>
                  <a:gd name="T56" fmla="*/ 21 w 67"/>
                  <a:gd name="T57" fmla="*/ 3 h 78"/>
                  <a:gd name="T58" fmla="*/ 34 w 67"/>
                  <a:gd name="T5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78">
                    <a:moveTo>
                      <a:pt x="34" y="13"/>
                    </a:moveTo>
                    <a:lnTo>
                      <a:pt x="22" y="16"/>
                    </a:lnTo>
                    <a:lnTo>
                      <a:pt x="15" y="25"/>
                    </a:lnTo>
                    <a:lnTo>
                      <a:pt x="12" y="39"/>
                    </a:lnTo>
                    <a:lnTo>
                      <a:pt x="15" y="52"/>
                    </a:lnTo>
                    <a:lnTo>
                      <a:pt x="22" y="61"/>
                    </a:lnTo>
                    <a:lnTo>
                      <a:pt x="34" y="64"/>
                    </a:lnTo>
                    <a:lnTo>
                      <a:pt x="45" y="61"/>
                    </a:lnTo>
                    <a:lnTo>
                      <a:pt x="52" y="52"/>
                    </a:lnTo>
                    <a:lnTo>
                      <a:pt x="55" y="39"/>
                    </a:lnTo>
                    <a:lnTo>
                      <a:pt x="52" y="25"/>
                    </a:lnTo>
                    <a:lnTo>
                      <a:pt x="45" y="16"/>
                    </a:lnTo>
                    <a:lnTo>
                      <a:pt x="34" y="13"/>
                    </a:lnTo>
                    <a:close/>
                    <a:moveTo>
                      <a:pt x="34" y="0"/>
                    </a:moveTo>
                    <a:lnTo>
                      <a:pt x="46" y="3"/>
                    </a:lnTo>
                    <a:lnTo>
                      <a:pt x="58" y="12"/>
                    </a:lnTo>
                    <a:lnTo>
                      <a:pt x="66" y="24"/>
                    </a:lnTo>
                    <a:lnTo>
                      <a:pt x="67" y="39"/>
                    </a:lnTo>
                    <a:lnTo>
                      <a:pt x="66" y="54"/>
                    </a:lnTo>
                    <a:lnTo>
                      <a:pt x="58" y="66"/>
                    </a:lnTo>
                    <a:lnTo>
                      <a:pt x="46" y="75"/>
                    </a:lnTo>
                    <a:lnTo>
                      <a:pt x="34" y="78"/>
                    </a:lnTo>
                    <a:lnTo>
                      <a:pt x="21" y="75"/>
                    </a:lnTo>
                    <a:lnTo>
                      <a:pt x="9" y="66"/>
                    </a:lnTo>
                    <a:lnTo>
                      <a:pt x="3" y="54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9" y="12"/>
                    </a:lnTo>
                    <a:lnTo>
                      <a:pt x="21" y="3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53" name="Imagem 5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30"/>
          <a:stretch/>
        </p:blipFill>
        <p:spPr>
          <a:xfrm>
            <a:off x="0" y="0"/>
            <a:ext cx="12190476" cy="1438275"/>
          </a:xfrm>
          <a:prstGeom prst="rect">
            <a:avLst/>
          </a:prstGeom>
        </p:spPr>
      </p:pic>
      <p:grpSp>
        <p:nvGrpSpPr>
          <p:cNvPr id="110" name="Grupo 43"/>
          <p:cNvGrpSpPr/>
          <p:nvPr/>
        </p:nvGrpSpPr>
        <p:grpSpPr>
          <a:xfrm>
            <a:off x="1559325" y="4677041"/>
            <a:ext cx="895349" cy="895349"/>
            <a:chOff x="1362636" y="3930650"/>
            <a:chExt cx="895349" cy="895349"/>
          </a:xfrm>
        </p:grpSpPr>
        <p:sp>
          <p:nvSpPr>
            <p:cNvPr id="111" name="Elipse 110"/>
            <p:cNvSpPr/>
            <p:nvPr/>
          </p:nvSpPr>
          <p:spPr>
            <a:xfrm>
              <a:off x="1362636" y="3930650"/>
              <a:ext cx="895349" cy="895349"/>
            </a:xfrm>
            <a:prstGeom prst="ellipse">
              <a:avLst/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577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srgbClr val="9F958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12" name="Grupo 19"/>
            <p:cNvGrpSpPr/>
            <p:nvPr/>
          </p:nvGrpSpPr>
          <p:grpSpPr>
            <a:xfrm>
              <a:off x="1571730" y="4186637"/>
              <a:ext cx="477161" cy="345275"/>
              <a:chOff x="2947036" y="1501834"/>
              <a:chExt cx="477161" cy="345275"/>
            </a:xfrm>
            <a:solidFill>
              <a:schemeClr val="bg1"/>
            </a:solidFill>
          </p:grpSpPr>
          <p:sp>
            <p:nvSpPr>
              <p:cNvPr id="113" name="Freeform 6175"/>
              <p:cNvSpPr>
                <a:spLocks noEditPoints="1"/>
              </p:cNvSpPr>
              <p:nvPr/>
            </p:nvSpPr>
            <p:spPr bwMode="auto">
              <a:xfrm>
                <a:off x="3115969" y="1501834"/>
                <a:ext cx="143741" cy="158560"/>
              </a:xfrm>
              <a:custGeom>
                <a:avLst/>
                <a:gdLst>
                  <a:gd name="T0" fmla="*/ 48 w 97"/>
                  <a:gd name="T1" fmla="*/ 26 h 107"/>
                  <a:gd name="T2" fmla="*/ 37 w 97"/>
                  <a:gd name="T3" fmla="*/ 29 h 107"/>
                  <a:gd name="T4" fmla="*/ 28 w 97"/>
                  <a:gd name="T5" fmla="*/ 39 h 107"/>
                  <a:gd name="T6" fmla="*/ 25 w 97"/>
                  <a:gd name="T7" fmla="*/ 54 h 107"/>
                  <a:gd name="T8" fmla="*/ 28 w 97"/>
                  <a:gd name="T9" fmla="*/ 68 h 107"/>
                  <a:gd name="T10" fmla="*/ 37 w 97"/>
                  <a:gd name="T11" fmla="*/ 78 h 107"/>
                  <a:gd name="T12" fmla="*/ 48 w 97"/>
                  <a:gd name="T13" fmla="*/ 81 h 107"/>
                  <a:gd name="T14" fmla="*/ 60 w 97"/>
                  <a:gd name="T15" fmla="*/ 78 h 107"/>
                  <a:gd name="T16" fmla="*/ 69 w 97"/>
                  <a:gd name="T17" fmla="*/ 68 h 107"/>
                  <a:gd name="T18" fmla="*/ 72 w 97"/>
                  <a:gd name="T19" fmla="*/ 54 h 107"/>
                  <a:gd name="T20" fmla="*/ 69 w 97"/>
                  <a:gd name="T21" fmla="*/ 39 h 107"/>
                  <a:gd name="T22" fmla="*/ 60 w 97"/>
                  <a:gd name="T23" fmla="*/ 29 h 107"/>
                  <a:gd name="T24" fmla="*/ 48 w 97"/>
                  <a:gd name="T25" fmla="*/ 26 h 107"/>
                  <a:gd name="T26" fmla="*/ 48 w 97"/>
                  <a:gd name="T27" fmla="*/ 0 h 107"/>
                  <a:gd name="T28" fmla="*/ 67 w 97"/>
                  <a:gd name="T29" fmla="*/ 3 h 107"/>
                  <a:gd name="T30" fmla="*/ 82 w 97"/>
                  <a:gd name="T31" fmla="*/ 15 h 107"/>
                  <a:gd name="T32" fmla="*/ 93 w 97"/>
                  <a:gd name="T33" fmla="*/ 33 h 107"/>
                  <a:gd name="T34" fmla="*/ 97 w 97"/>
                  <a:gd name="T35" fmla="*/ 54 h 107"/>
                  <a:gd name="T36" fmla="*/ 93 w 97"/>
                  <a:gd name="T37" fmla="*/ 74 h 107"/>
                  <a:gd name="T38" fmla="*/ 82 w 97"/>
                  <a:gd name="T39" fmla="*/ 92 h 107"/>
                  <a:gd name="T40" fmla="*/ 67 w 97"/>
                  <a:gd name="T41" fmla="*/ 104 h 107"/>
                  <a:gd name="T42" fmla="*/ 48 w 97"/>
                  <a:gd name="T43" fmla="*/ 107 h 107"/>
                  <a:gd name="T44" fmla="*/ 30 w 97"/>
                  <a:gd name="T45" fmla="*/ 104 h 107"/>
                  <a:gd name="T46" fmla="*/ 15 w 97"/>
                  <a:gd name="T47" fmla="*/ 92 h 107"/>
                  <a:gd name="T48" fmla="*/ 4 w 97"/>
                  <a:gd name="T49" fmla="*/ 74 h 107"/>
                  <a:gd name="T50" fmla="*/ 0 w 97"/>
                  <a:gd name="T51" fmla="*/ 54 h 107"/>
                  <a:gd name="T52" fmla="*/ 4 w 97"/>
                  <a:gd name="T53" fmla="*/ 33 h 107"/>
                  <a:gd name="T54" fmla="*/ 15 w 97"/>
                  <a:gd name="T55" fmla="*/ 15 h 107"/>
                  <a:gd name="T56" fmla="*/ 30 w 97"/>
                  <a:gd name="T57" fmla="*/ 3 h 107"/>
                  <a:gd name="T58" fmla="*/ 48 w 97"/>
                  <a:gd name="T59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107">
                    <a:moveTo>
                      <a:pt x="48" y="26"/>
                    </a:moveTo>
                    <a:lnTo>
                      <a:pt x="37" y="29"/>
                    </a:lnTo>
                    <a:lnTo>
                      <a:pt x="28" y="39"/>
                    </a:lnTo>
                    <a:lnTo>
                      <a:pt x="25" y="54"/>
                    </a:lnTo>
                    <a:lnTo>
                      <a:pt x="28" y="68"/>
                    </a:lnTo>
                    <a:lnTo>
                      <a:pt x="37" y="78"/>
                    </a:lnTo>
                    <a:lnTo>
                      <a:pt x="48" y="81"/>
                    </a:lnTo>
                    <a:lnTo>
                      <a:pt x="60" y="78"/>
                    </a:lnTo>
                    <a:lnTo>
                      <a:pt x="69" y="68"/>
                    </a:lnTo>
                    <a:lnTo>
                      <a:pt x="72" y="54"/>
                    </a:lnTo>
                    <a:lnTo>
                      <a:pt x="69" y="39"/>
                    </a:lnTo>
                    <a:lnTo>
                      <a:pt x="60" y="29"/>
                    </a:lnTo>
                    <a:lnTo>
                      <a:pt x="48" y="26"/>
                    </a:lnTo>
                    <a:close/>
                    <a:moveTo>
                      <a:pt x="48" y="0"/>
                    </a:moveTo>
                    <a:lnTo>
                      <a:pt x="67" y="3"/>
                    </a:lnTo>
                    <a:lnTo>
                      <a:pt x="82" y="15"/>
                    </a:lnTo>
                    <a:lnTo>
                      <a:pt x="93" y="33"/>
                    </a:lnTo>
                    <a:lnTo>
                      <a:pt x="97" y="54"/>
                    </a:lnTo>
                    <a:lnTo>
                      <a:pt x="93" y="74"/>
                    </a:lnTo>
                    <a:lnTo>
                      <a:pt x="82" y="92"/>
                    </a:lnTo>
                    <a:lnTo>
                      <a:pt x="67" y="104"/>
                    </a:lnTo>
                    <a:lnTo>
                      <a:pt x="48" y="107"/>
                    </a:lnTo>
                    <a:lnTo>
                      <a:pt x="30" y="104"/>
                    </a:lnTo>
                    <a:lnTo>
                      <a:pt x="15" y="92"/>
                    </a:lnTo>
                    <a:lnTo>
                      <a:pt x="4" y="74"/>
                    </a:lnTo>
                    <a:lnTo>
                      <a:pt x="0" y="54"/>
                    </a:lnTo>
                    <a:lnTo>
                      <a:pt x="4" y="33"/>
                    </a:lnTo>
                    <a:lnTo>
                      <a:pt x="15" y="15"/>
                    </a:lnTo>
                    <a:lnTo>
                      <a:pt x="30" y="3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4" name="Freeform 6176"/>
              <p:cNvSpPr>
                <a:spLocks noEditPoints="1"/>
              </p:cNvSpPr>
              <p:nvPr/>
            </p:nvSpPr>
            <p:spPr bwMode="auto">
              <a:xfrm>
                <a:off x="3059658" y="1685585"/>
                <a:ext cx="251917" cy="161524"/>
              </a:xfrm>
              <a:custGeom>
                <a:avLst/>
                <a:gdLst>
                  <a:gd name="T0" fmla="*/ 69 w 170"/>
                  <a:gd name="T1" fmla="*/ 25 h 109"/>
                  <a:gd name="T2" fmla="*/ 39 w 170"/>
                  <a:gd name="T3" fmla="*/ 33 h 109"/>
                  <a:gd name="T4" fmla="*/ 35 w 170"/>
                  <a:gd name="T5" fmla="*/ 36 h 109"/>
                  <a:gd name="T6" fmla="*/ 32 w 170"/>
                  <a:gd name="T7" fmla="*/ 39 h 109"/>
                  <a:gd name="T8" fmla="*/ 29 w 170"/>
                  <a:gd name="T9" fmla="*/ 43 h 109"/>
                  <a:gd name="T10" fmla="*/ 27 w 170"/>
                  <a:gd name="T11" fmla="*/ 48 h 109"/>
                  <a:gd name="T12" fmla="*/ 27 w 170"/>
                  <a:gd name="T13" fmla="*/ 51 h 109"/>
                  <a:gd name="T14" fmla="*/ 29 w 170"/>
                  <a:gd name="T15" fmla="*/ 84 h 109"/>
                  <a:gd name="T16" fmla="*/ 143 w 170"/>
                  <a:gd name="T17" fmla="*/ 84 h 109"/>
                  <a:gd name="T18" fmla="*/ 144 w 170"/>
                  <a:gd name="T19" fmla="*/ 51 h 109"/>
                  <a:gd name="T20" fmla="*/ 144 w 170"/>
                  <a:gd name="T21" fmla="*/ 48 h 109"/>
                  <a:gd name="T22" fmla="*/ 143 w 170"/>
                  <a:gd name="T23" fmla="*/ 43 h 109"/>
                  <a:gd name="T24" fmla="*/ 140 w 170"/>
                  <a:gd name="T25" fmla="*/ 39 h 109"/>
                  <a:gd name="T26" fmla="*/ 135 w 170"/>
                  <a:gd name="T27" fmla="*/ 36 h 109"/>
                  <a:gd name="T28" fmla="*/ 131 w 170"/>
                  <a:gd name="T29" fmla="*/ 33 h 109"/>
                  <a:gd name="T30" fmla="*/ 101 w 170"/>
                  <a:gd name="T31" fmla="*/ 25 h 109"/>
                  <a:gd name="T32" fmla="*/ 69 w 170"/>
                  <a:gd name="T33" fmla="*/ 25 h 109"/>
                  <a:gd name="T34" fmla="*/ 66 w 170"/>
                  <a:gd name="T35" fmla="*/ 0 h 109"/>
                  <a:gd name="T36" fmla="*/ 104 w 170"/>
                  <a:gd name="T37" fmla="*/ 0 h 109"/>
                  <a:gd name="T38" fmla="*/ 140 w 170"/>
                  <a:gd name="T39" fmla="*/ 9 h 109"/>
                  <a:gd name="T40" fmla="*/ 156 w 170"/>
                  <a:gd name="T41" fmla="*/ 19 h 109"/>
                  <a:gd name="T42" fmla="*/ 167 w 170"/>
                  <a:gd name="T43" fmla="*/ 36 h 109"/>
                  <a:gd name="T44" fmla="*/ 170 w 170"/>
                  <a:gd name="T45" fmla="*/ 54 h 109"/>
                  <a:gd name="T46" fmla="*/ 167 w 170"/>
                  <a:gd name="T47" fmla="*/ 97 h 109"/>
                  <a:gd name="T48" fmla="*/ 165 w 170"/>
                  <a:gd name="T49" fmla="*/ 102 h 109"/>
                  <a:gd name="T50" fmla="*/ 162 w 170"/>
                  <a:gd name="T51" fmla="*/ 106 h 109"/>
                  <a:gd name="T52" fmla="*/ 159 w 170"/>
                  <a:gd name="T53" fmla="*/ 108 h 109"/>
                  <a:gd name="T54" fmla="*/ 155 w 170"/>
                  <a:gd name="T55" fmla="*/ 109 h 109"/>
                  <a:gd name="T56" fmla="*/ 17 w 170"/>
                  <a:gd name="T57" fmla="*/ 109 h 109"/>
                  <a:gd name="T58" fmla="*/ 12 w 170"/>
                  <a:gd name="T59" fmla="*/ 108 h 109"/>
                  <a:gd name="T60" fmla="*/ 8 w 170"/>
                  <a:gd name="T61" fmla="*/ 106 h 109"/>
                  <a:gd name="T62" fmla="*/ 5 w 170"/>
                  <a:gd name="T63" fmla="*/ 102 h 109"/>
                  <a:gd name="T64" fmla="*/ 3 w 170"/>
                  <a:gd name="T65" fmla="*/ 97 h 109"/>
                  <a:gd name="T66" fmla="*/ 0 w 170"/>
                  <a:gd name="T67" fmla="*/ 54 h 109"/>
                  <a:gd name="T68" fmla="*/ 5 w 170"/>
                  <a:gd name="T69" fmla="*/ 36 h 109"/>
                  <a:gd name="T70" fmla="*/ 15 w 170"/>
                  <a:gd name="T71" fmla="*/ 19 h 109"/>
                  <a:gd name="T72" fmla="*/ 30 w 170"/>
                  <a:gd name="T73" fmla="*/ 9 h 109"/>
                  <a:gd name="T74" fmla="*/ 66 w 170"/>
                  <a:gd name="T7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0" h="109">
                    <a:moveTo>
                      <a:pt x="69" y="25"/>
                    </a:moveTo>
                    <a:lnTo>
                      <a:pt x="39" y="33"/>
                    </a:lnTo>
                    <a:lnTo>
                      <a:pt x="35" y="36"/>
                    </a:lnTo>
                    <a:lnTo>
                      <a:pt x="32" y="39"/>
                    </a:lnTo>
                    <a:lnTo>
                      <a:pt x="29" y="43"/>
                    </a:lnTo>
                    <a:lnTo>
                      <a:pt x="27" y="48"/>
                    </a:lnTo>
                    <a:lnTo>
                      <a:pt x="27" y="51"/>
                    </a:lnTo>
                    <a:lnTo>
                      <a:pt x="29" y="84"/>
                    </a:lnTo>
                    <a:lnTo>
                      <a:pt x="143" y="84"/>
                    </a:lnTo>
                    <a:lnTo>
                      <a:pt x="144" y="51"/>
                    </a:lnTo>
                    <a:lnTo>
                      <a:pt x="144" y="48"/>
                    </a:lnTo>
                    <a:lnTo>
                      <a:pt x="143" y="43"/>
                    </a:lnTo>
                    <a:lnTo>
                      <a:pt x="140" y="39"/>
                    </a:lnTo>
                    <a:lnTo>
                      <a:pt x="135" y="36"/>
                    </a:lnTo>
                    <a:lnTo>
                      <a:pt x="131" y="33"/>
                    </a:lnTo>
                    <a:lnTo>
                      <a:pt x="101" y="25"/>
                    </a:lnTo>
                    <a:lnTo>
                      <a:pt x="69" y="25"/>
                    </a:lnTo>
                    <a:close/>
                    <a:moveTo>
                      <a:pt x="66" y="0"/>
                    </a:moveTo>
                    <a:lnTo>
                      <a:pt x="104" y="0"/>
                    </a:lnTo>
                    <a:lnTo>
                      <a:pt x="140" y="9"/>
                    </a:lnTo>
                    <a:lnTo>
                      <a:pt x="156" y="19"/>
                    </a:lnTo>
                    <a:lnTo>
                      <a:pt x="167" y="36"/>
                    </a:lnTo>
                    <a:lnTo>
                      <a:pt x="170" y="54"/>
                    </a:lnTo>
                    <a:lnTo>
                      <a:pt x="167" y="97"/>
                    </a:lnTo>
                    <a:lnTo>
                      <a:pt x="165" y="102"/>
                    </a:lnTo>
                    <a:lnTo>
                      <a:pt x="162" y="106"/>
                    </a:lnTo>
                    <a:lnTo>
                      <a:pt x="159" y="108"/>
                    </a:lnTo>
                    <a:lnTo>
                      <a:pt x="155" y="109"/>
                    </a:lnTo>
                    <a:lnTo>
                      <a:pt x="17" y="109"/>
                    </a:lnTo>
                    <a:lnTo>
                      <a:pt x="12" y="108"/>
                    </a:lnTo>
                    <a:lnTo>
                      <a:pt x="8" y="106"/>
                    </a:lnTo>
                    <a:lnTo>
                      <a:pt x="5" y="102"/>
                    </a:lnTo>
                    <a:lnTo>
                      <a:pt x="3" y="97"/>
                    </a:lnTo>
                    <a:lnTo>
                      <a:pt x="0" y="54"/>
                    </a:lnTo>
                    <a:lnTo>
                      <a:pt x="5" y="36"/>
                    </a:lnTo>
                    <a:lnTo>
                      <a:pt x="15" y="19"/>
                    </a:lnTo>
                    <a:lnTo>
                      <a:pt x="30" y="9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6177"/>
              <p:cNvSpPr>
                <a:spLocks noEditPoints="1"/>
              </p:cNvSpPr>
              <p:nvPr/>
            </p:nvSpPr>
            <p:spPr bwMode="auto">
              <a:xfrm>
                <a:off x="3059658" y="1685585"/>
                <a:ext cx="251917" cy="161524"/>
              </a:xfrm>
              <a:custGeom>
                <a:avLst/>
                <a:gdLst>
                  <a:gd name="T0" fmla="*/ 69 w 170"/>
                  <a:gd name="T1" fmla="*/ 25 h 109"/>
                  <a:gd name="T2" fmla="*/ 39 w 170"/>
                  <a:gd name="T3" fmla="*/ 33 h 109"/>
                  <a:gd name="T4" fmla="*/ 35 w 170"/>
                  <a:gd name="T5" fmla="*/ 36 h 109"/>
                  <a:gd name="T6" fmla="*/ 32 w 170"/>
                  <a:gd name="T7" fmla="*/ 39 h 109"/>
                  <a:gd name="T8" fmla="*/ 29 w 170"/>
                  <a:gd name="T9" fmla="*/ 43 h 109"/>
                  <a:gd name="T10" fmla="*/ 27 w 170"/>
                  <a:gd name="T11" fmla="*/ 48 h 109"/>
                  <a:gd name="T12" fmla="*/ 27 w 170"/>
                  <a:gd name="T13" fmla="*/ 51 h 109"/>
                  <a:gd name="T14" fmla="*/ 29 w 170"/>
                  <a:gd name="T15" fmla="*/ 84 h 109"/>
                  <a:gd name="T16" fmla="*/ 143 w 170"/>
                  <a:gd name="T17" fmla="*/ 84 h 109"/>
                  <a:gd name="T18" fmla="*/ 144 w 170"/>
                  <a:gd name="T19" fmla="*/ 51 h 109"/>
                  <a:gd name="T20" fmla="*/ 144 w 170"/>
                  <a:gd name="T21" fmla="*/ 48 h 109"/>
                  <a:gd name="T22" fmla="*/ 143 w 170"/>
                  <a:gd name="T23" fmla="*/ 43 h 109"/>
                  <a:gd name="T24" fmla="*/ 140 w 170"/>
                  <a:gd name="T25" fmla="*/ 39 h 109"/>
                  <a:gd name="T26" fmla="*/ 135 w 170"/>
                  <a:gd name="T27" fmla="*/ 36 h 109"/>
                  <a:gd name="T28" fmla="*/ 131 w 170"/>
                  <a:gd name="T29" fmla="*/ 33 h 109"/>
                  <a:gd name="T30" fmla="*/ 101 w 170"/>
                  <a:gd name="T31" fmla="*/ 25 h 109"/>
                  <a:gd name="T32" fmla="*/ 69 w 170"/>
                  <a:gd name="T33" fmla="*/ 25 h 109"/>
                  <a:gd name="T34" fmla="*/ 66 w 170"/>
                  <a:gd name="T35" fmla="*/ 0 h 109"/>
                  <a:gd name="T36" fmla="*/ 104 w 170"/>
                  <a:gd name="T37" fmla="*/ 0 h 109"/>
                  <a:gd name="T38" fmla="*/ 140 w 170"/>
                  <a:gd name="T39" fmla="*/ 9 h 109"/>
                  <a:gd name="T40" fmla="*/ 156 w 170"/>
                  <a:gd name="T41" fmla="*/ 19 h 109"/>
                  <a:gd name="T42" fmla="*/ 167 w 170"/>
                  <a:gd name="T43" fmla="*/ 36 h 109"/>
                  <a:gd name="T44" fmla="*/ 170 w 170"/>
                  <a:gd name="T45" fmla="*/ 54 h 109"/>
                  <a:gd name="T46" fmla="*/ 167 w 170"/>
                  <a:gd name="T47" fmla="*/ 97 h 109"/>
                  <a:gd name="T48" fmla="*/ 165 w 170"/>
                  <a:gd name="T49" fmla="*/ 102 h 109"/>
                  <a:gd name="T50" fmla="*/ 162 w 170"/>
                  <a:gd name="T51" fmla="*/ 106 h 109"/>
                  <a:gd name="T52" fmla="*/ 159 w 170"/>
                  <a:gd name="T53" fmla="*/ 108 h 109"/>
                  <a:gd name="T54" fmla="*/ 155 w 170"/>
                  <a:gd name="T55" fmla="*/ 109 h 109"/>
                  <a:gd name="T56" fmla="*/ 17 w 170"/>
                  <a:gd name="T57" fmla="*/ 109 h 109"/>
                  <a:gd name="T58" fmla="*/ 12 w 170"/>
                  <a:gd name="T59" fmla="*/ 108 h 109"/>
                  <a:gd name="T60" fmla="*/ 8 w 170"/>
                  <a:gd name="T61" fmla="*/ 106 h 109"/>
                  <a:gd name="T62" fmla="*/ 5 w 170"/>
                  <a:gd name="T63" fmla="*/ 102 h 109"/>
                  <a:gd name="T64" fmla="*/ 3 w 170"/>
                  <a:gd name="T65" fmla="*/ 97 h 109"/>
                  <a:gd name="T66" fmla="*/ 0 w 170"/>
                  <a:gd name="T67" fmla="*/ 54 h 109"/>
                  <a:gd name="T68" fmla="*/ 5 w 170"/>
                  <a:gd name="T69" fmla="*/ 36 h 109"/>
                  <a:gd name="T70" fmla="*/ 15 w 170"/>
                  <a:gd name="T71" fmla="*/ 19 h 109"/>
                  <a:gd name="T72" fmla="*/ 30 w 170"/>
                  <a:gd name="T73" fmla="*/ 9 h 109"/>
                  <a:gd name="T74" fmla="*/ 66 w 170"/>
                  <a:gd name="T7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0" h="109">
                    <a:moveTo>
                      <a:pt x="69" y="25"/>
                    </a:moveTo>
                    <a:lnTo>
                      <a:pt x="39" y="33"/>
                    </a:lnTo>
                    <a:lnTo>
                      <a:pt x="35" y="36"/>
                    </a:lnTo>
                    <a:lnTo>
                      <a:pt x="32" y="39"/>
                    </a:lnTo>
                    <a:lnTo>
                      <a:pt x="29" y="43"/>
                    </a:lnTo>
                    <a:lnTo>
                      <a:pt x="27" y="48"/>
                    </a:lnTo>
                    <a:lnTo>
                      <a:pt x="27" y="51"/>
                    </a:lnTo>
                    <a:lnTo>
                      <a:pt x="29" y="84"/>
                    </a:lnTo>
                    <a:lnTo>
                      <a:pt x="143" y="84"/>
                    </a:lnTo>
                    <a:lnTo>
                      <a:pt x="144" y="51"/>
                    </a:lnTo>
                    <a:lnTo>
                      <a:pt x="144" y="48"/>
                    </a:lnTo>
                    <a:lnTo>
                      <a:pt x="143" y="43"/>
                    </a:lnTo>
                    <a:lnTo>
                      <a:pt x="140" y="39"/>
                    </a:lnTo>
                    <a:lnTo>
                      <a:pt x="135" y="36"/>
                    </a:lnTo>
                    <a:lnTo>
                      <a:pt x="131" y="33"/>
                    </a:lnTo>
                    <a:lnTo>
                      <a:pt x="101" y="25"/>
                    </a:lnTo>
                    <a:lnTo>
                      <a:pt x="69" y="25"/>
                    </a:lnTo>
                    <a:close/>
                    <a:moveTo>
                      <a:pt x="66" y="0"/>
                    </a:moveTo>
                    <a:lnTo>
                      <a:pt x="104" y="0"/>
                    </a:lnTo>
                    <a:lnTo>
                      <a:pt x="140" y="9"/>
                    </a:lnTo>
                    <a:lnTo>
                      <a:pt x="156" y="19"/>
                    </a:lnTo>
                    <a:lnTo>
                      <a:pt x="167" y="36"/>
                    </a:lnTo>
                    <a:lnTo>
                      <a:pt x="170" y="54"/>
                    </a:lnTo>
                    <a:lnTo>
                      <a:pt x="167" y="97"/>
                    </a:lnTo>
                    <a:lnTo>
                      <a:pt x="165" y="102"/>
                    </a:lnTo>
                    <a:lnTo>
                      <a:pt x="162" y="106"/>
                    </a:lnTo>
                    <a:lnTo>
                      <a:pt x="159" y="108"/>
                    </a:lnTo>
                    <a:lnTo>
                      <a:pt x="155" y="109"/>
                    </a:lnTo>
                    <a:lnTo>
                      <a:pt x="17" y="109"/>
                    </a:lnTo>
                    <a:lnTo>
                      <a:pt x="12" y="108"/>
                    </a:lnTo>
                    <a:lnTo>
                      <a:pt x="8" y="106"/>
                    </a:lnTo>
                    <a:lnTo>
                      <a:pt x="5" y="102"/>
                    </a:lnTo>
                    <a:lnTo>
                      <a:pt x="3" y="97"/>
                    </a:lnTo>
                    <a:lnTo>
                      <a:pt x="0" y="54"/>
                    </a:lnTo>
                    <a:lnTo>
                      <a:pt x="5" y="36"/>
                    </a:lnTo>
                    <a:lnTo>
                      <a:pt x="15" y="19"/>
                    </a:lnTo>
                    <a:lnTo>
                      <a:pt x="30" y="9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6" name="Freeform 6178"/>
              <p:cNvSpPr>
                <a:spLocks/>
              </p:cNvSpPr>
              <p:nvPr/>
            </p:nvSpPr>
            <p:spPr bwMode="auto">
              <a:xfrm>
                <a:off x="3317503" y="1690030"/>
                <a:ext cx="106694" cy="125959"/>
              </a:xfrm>
              <a:custGeom>
                <a:avLst/>
                <a:gdLst>
                  <a:gd name="T0" fmla="*/ 6 w 72"/>
                  <a:gd name="T1" fmla="*/ 0 h 85"/>
                  <a:gd name="T2" fmla="*/ 6 w 72"/>
                  <a:gd name="T3" fmla="*/ 0 h 85"/>
                  <a:gd name="T4" fmla="*/ 29 w 72"/>
                  <a:gd name="T5" fmla="*/ 1 h 85"/>
                  <a:gd name="T6" fmla="*/ 50 w 72"/>
                  <a:gd name="T7" fmla="*/ 7 h 85"/>
                  <a:gd name="T8" fmla="*/ 62 w 72"/>
                  <a:gd name="T9" fmla="*/ 16 h 85"/>
                  <a:gd name="T10" fmla="*/ 69 w 72"/>
                  <a:gd name="T11" fmla="*/ 28 h 85"/>
                  <a:gd name="T12" fmla="*/ 72 w 72"/>
                  <a:gd name="T13" fmla="*/ 42 h 85"/>
                  <a:gd name="T14" fmla="*/ 69 w 72"/>
                  <a:gd name="T15" fmla="*/ 79 h 85"/>
                  <a:gd name="T16" fmla="*/ 69 w 72"/>
                  <a:gd name="T17" fmla="*/ 82 h 85"/>
                  <a:gd name="T18" fmla="*/ 66 w 72"/>
                  <a:gd name="T19" fmla="*/ 85 h 85"/>
                  <a:gd name="T20" fmla="*/ 63 w 72"/>
                  <a:gd name="T21" fmla="*/ 85 h 85"/>
                  <a:gd name="T22" fmla="*/ 9 w 72"/>
                  <a:gd name="T23" fmla="*/ 85 h 85"/>
                  <a:gd name="T24" fmla="*/ 5 w 72"/>
                  <a:gd name="T25" fmla="*/ 85 h 85"/>
                  <a:gd name="T26" fmla="*/ 3 w 72"/>
                  <a:gd name="T27" fmla="*/ 82 h 85"/>
                  <a:gd name="T28" fmla="*/ 2 w 72"/>
                  <a:gd name="T29" fmla="*/ 79 h 85"/>
                  <a:gd name="T30" fmla="*/ 3 w 72"/>
                  <a:gd name="T31" fmla="*/ 76 h 85"/>
                  <a:gd name="T32" fmla="*/ 5 w 72"/>
                  <a:gd name="T33" fmla="*/ 73 h 85"/>
                  <a:gd name="T34" fmla="*/ 9 w 72"/>
                  <a:gd name="T35" fmla="*/ 73 h 85"/>
                  <a:gd name="T36" fmla="*/ 57 w 72"/>
                  <a:gd name="T37" fmla="*/ 73 h 85"/>
                  <a:gd name="T38" fmla="*/ 59 w 72"/>
                  <a:gd name="T39" fmla="*/ 40 h 85"/>
                  <a:gd name="T40" fmla="*/ 59 w 72"/>
                  <a:gd name="T41" fmla="*/ 36 h 85"/>
                  <a:gd name="T42" fmla="*/ 57 w 72"/>
                  <a:gd name="T43" fmla="*/ 31 h 85"/>
                  <a:gd name="T44" fmla="*/ 54 w 72"/>
                  <a:gd name="T45" fmla="*/ 27 h 85"/>
                  <a:gd name="T46" fmla="*/ 50 w 72"/>
                  <a:gd name="T47" fmla="*/ 22 h 85"/>
                  <a:gd name="T48" fmla="*/ 45 w 72"/>
                  <a:gd name="T49" fmla="*/ 19 h 85"/>
                  <a:gd name="T50" fmla="*/ 26 w 72"/>
                  <a:gd name="T51" fmla="*/ 15 h 85"/>
                  <a:gd name="T52" fmla="*/ 6 w 72"/>
                  <a:gd name="T53" fmla="*/ 13 h 85"/>
                  <a:gd name="T54" fmla="*/ 3 w 72"/>
                  <a:gd name="T55" fmla="*/ 12 h 85"/>
                  <a:gd name="T56" fmla="*/ 0 w 72"/>
                  <a:gd name="T57" fmla="*/ 9 h 85"/>
                  <a:gd name="T58" fmla="*/ 0 w 72"/>
                  <a:gd name="T59" fmla="*/ 6 h 85"/>
                  <a:gd name="T60" fmla="*/ 0 w 72"/>
                  <a:gd name="T61" fmla="*/ 3 h 85"/>
                  <a:gd name="T62" fmla="*/ 3 w 72"/>
                  <a:gd name="T63" fmla="*/ 1 h 85"/>
                  <a:gd name="T64" fmla="*/ 6 w 72"/>
                  <a:gd name="T6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2" h="85">
                    <a:moveTo>
                      <a:pt x="6" y="0"/>
                    </a:moveTo>
                    <a:lnTo>
                      <a:pt x="6" y="0"/>
                    </a:lnTo>
                    <a:lnTo>
                      <a:pt x="29" y="1"/>
                    </a:lnTo>
                    <a:lnTo>
                      <a:pt x="50" y="7"/>
                    </a:lnTo>
                    <a:lnTo>
                      <a:pt x="62" y="16"/>
                    </a:lnTo>
                    <a:lnTo>
                      <a:pt x="69" y="28"/>
                    </a:lnTo>
                    <a:lnTo>
                      <a:pt x="72" y="42"/>
                    </a:lnTo>
                    <a:lnTo>
                      <a:pt x="69" y="79"/>
                    </a:lnTo>
                    <a:lnTo>
                      <a:pt x="69" y="82"/>
                    </a:lnTo>
                    <a:lnTo>
                      <a:pt x="66" y="85"/>
                    </a:lnTo>
                    <a:lnTo>
                      <a:pt x="63" y="85"/>
                    </a:lnTo>
                    <a:lnTo>
                      <a:pt x="9" y="85"/>
                    </a:lnTo>
                    <a:lnTo>
                      <a:pt x="5" y="85"/>
                    </a:lnTo>
                    <a:lnTo>
                      <a:pt x="3" y="82"/>
                    </a:lnTo>
                    <a:lnTo>
                      <a:pt x="2" y="79"/>
                    </a:lnTo>
                    <a:lnTo>
                      <a:pt x="3" y="76"/>
                    </a:lnTo>
                    <a:lnTo>
                      <a:pt x="5" y="73"/>
                    </a:lnTo>
                    <a:lnTo>
                      <a:pt x="9" y="73"/>
                    </a:lnTo>
                    <a:lnTo>
                      <a:pt x="57" y="73"/>
                    </a:lnTo>
                    <a:lnTo>
                      <a:pt x="59" y="40"/>
                    </a:lnTo>
                    <a:lnTo>
                      <a:pt x="59" y="36"/>
                    </a:lnTo>
                    <a:lnTo>
                      <a:pt x="57" y="31"/>
                    </a:lnTo>
                    <a:lnTo>
                      <a:pt x="54" y="27"/>
                    </a:lnTo>
                    <a:lnTo>
                      <a:pt x="50" y="22"/>
                    </a:lnTo>
                    <a:lnTo>
                      <a:pt x="45" y="19"/>
                    </a:lnTo>
                    <a:lnTo>
                      <a:pt x="26" y="15"/>
                    </a:lnTo>
                    <a:lnTo>
                      <a:pt x="6" y="13"/>
                    </a:lnTo>
                    <a:lnTo>
                      <a:pt x="3" y="12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3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7" name="Freeform 6179"/>
              <p:cNvSpPr>
                <a:spLocks noEditPoints="1"/>
              </p:cNvSpPr>
              <p:nvPr/>
            </p:nvSpPr>
            <p:spPr bwMode="auto">
              <a:xfrm>
                <a:off x="3298238" y="1553699"/>
                <a:ext cx="102249" cy="115586"/>
              </a:xfrm>
              <a:custGeom>
                <a:avLst/>
                <a:gdLst>
                  <a:gd name="T0" fmla="*/ 34 w 69"/>
                  <a:gd name="T1" fmla="*/ 13 h 78"/>
                  <a:gd name="T2" fmla="*/ 24 w 69"/>
                  <a:gd name="T3" fmla="*/ 16 h 78"/>
                  <a:gd name="T4" fmla="*/ 16 w 69"/>
                  <a:gd name="T5" fmla="*/ 25 h 78"/>
                  <a:gd name="T6" fmla="*/ 13 w 69"/>
                  <a:gd name="T7" fmla="*/ 39 h 78"/>
                  <a:gd name="T8" fmla="*/ 16 w 69"/>
                  <a:gd name="T9" fmla="*/ 52 h 78"/>
                  <a:gd name="T10" fmla="*/ 24 w 69"/>
                  <a:gd name="T11" fmla="*/ 61 h 78"/>
                  <a:gd name="T12" fmla="*/ 34 w 69"/>
                  <a:gd name="T13" fmla="*/ 64 h 78"/>
                  <a:gd name="T14" fmla="*/ 45 w 69"/>
                  <a:gd name="T15" fmla="*/ 61 h 78"/>
                  <a:gd name="T16" fmla="*/ 52 w 69"/>
                  <a:gd name="T17" fmla="*/ 52 h 78"/>
                  <a:gd name="T18" fmla="*/ 55 w 69"/>
                  <a:gd name="T19" fmla="*/ 39 h 78"/>
                  <a:gd name="T20" fmla="*/ 52 w 69"/>
                  <a:gd name="T21" fmla="*/ 25 h 78"/>
                  <a:gd name="T22" fmla="*/ 45 w 69"/>
                  <a:gd name="T23" fmla="*/ 16 h 78"/>
                  <a:gd name="T24" fmla="*/ 34 w 69"/>
                  <a:gd name="T25" fmla="*/ 13 h 78"/>
                  <a:gd name="T26" fmla="*/ 34 w 69"/>
                  <a:gd name="T27" fmla="*/ 0 h 78"/>
                  <a:gd name="T28" fmla="*/ 48 w 69"/>
                  <a:gd name="T29" fmla="*/ 3 h 78"/>
                  <a:gd name="T30" fmla="*/ 58 w 69"/>
                  <a:gd name="T31" fmla="*/ 12 h 78"/>
                  <a:gd name="T32" fmla="*/ 66 w 69"/>
                  <a:gd name="T33" fmla="*/ 24 h 78"/>
                  <a:gd name="T34" fmla="*/ 69 w 69"/>
                  <a:gd name="T35" fmla="*/ 39 h 78"/>
                  <a:gd name="T36" fmla="*/ 66 w 69"/>
                  <a:gd name="T37" fmla="*/ 54 h 78"/>
                  <a:gd name="T38" fmla="*/ 58 w 69"/>
                  <a:gd name="T39" fmla="*/ 66 h 78"/>
                  <a:gd name="T40" fmla="*/ 48 w 69"/>
                  <a:gd name="T41" fmla="*/ 75 h 78"/>
                  <a:gd name="T42" fmla="*/ 34 w 69"/>
                  <a:gd name="T43" fmla="*/ 78 h 78"/>
                  <a:gd name="T44" fmla="*/ 21 w 69"/>
                  <a:gd name="T45" fmla="*/ 75 h 78"/>
                  <a:gd name="T46" fmla="*/ 10 w 69"/>
                  <a:gd name="T47" fmla="*/ 66 h 78"/>
                  <a:gd name="T48" fmla="*/ 3 w 69"/>
                  <a:gd name="T49" fmla="*/ 54 h 78"/>
                  <a:gd name="T50" fmla="*/ 0 w 69"/>
                  <a:gd name="T51" fmla="*/ 39 h 78"/>
                  <a:gd name="T52" fmla="*/ 3 w 69"/>
                  <a:gd name="T53" fmla="*/ 24 h 78"/>
                  <a:gd name="T54" fmla="*/ 10 w 69"/>
                  <a:gd name="T55" fmla="*/ 12 h 78"/>
                  <a:gd name="T56" fmla="*/ 21 w 69"/>
                  <a:gd name="T57" fmla="*/ 3 h 78"/>
                  <a:gd name="T58" fmla="*/ 34 w 69"/>
                  <a:gd name="T5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9" h="78">
                    <a:moveTo>
                      <a:pt x="34" y="13"/>
                    </a:moveTo>
                    <a:lnTo>
                      <a:pt x="24" y="16"/>
                    </a:lnTo>
                    <a:lnTo>
                      <a:pt x="16" y="25"/>
                    </a:lnTo>
                    <a:lnTo>
                      <a:pt x="13" y="39"/>
                    </a:lnTo>
                    <a:lnTo>
                      <a:pt x="16" y="52"/>
                    </a:lnTo>
                    <a:lnTo>
                      <a:pt x="24" y="61"/>
                    </a:lnTo>
                    <a:lnTo>
                      <a:pt x="34" y="64"/>
                    </a:lnTo>
                    <a:lnTo>
                      <a:pt x="45" y="61"/>
                    </a:lnTo>
                    <a:lnTo>
                      <a:pt x="52" y="52"/>
                    </a:lnTo>
                    <a:lnTo>
                      <a:pt x="55" y="39"/>
                    </a:lnTo>
                    <a:lnTo>
                      <a:pt x="52" y="25"/>
                    </a:lnTo>
                    <a:lnTo>
                      <a:pt x="45" y="16"/>
                    </a:lnTo>
                    <a:lnTo>
                      <a:pt x="34" y="13"/>
                    </a:lnTo>
                    <a:close/>
                    <a:moveTo>
                      <a:pt x="34" y="0"/>
                    </a:moveTo>
                    <a:lnTo>
                      <a:pt x="48" y="3"/>
                    </a:lnTo>
                    <a:lnTo>
                      <a:pt x="58" y="12"/>
                    </a:lnTo>
                    <a:lnTo>
                      <a:pt x="66" y="24"/>
                    </a:lnTo>
                    <a:lnTo>
                      <a:pt x="69" y="39"/>
                    </a:lnTo>
                    <a:lnTo>
                      <a:pt x="66" y="54"/>
                    </a:lnTo>
                    <a:lnTo>
                      <a:pt x="58" y="66"/>
                    </a:lnTo>
                    <a:lnTo>
                      <a:pt x="48" y="75"/>
                    </a:lnTo>
                    <a:lnTo>
                      <a:pt x="34" y="78"/>
                    </a:lnTo>
                    <a:lnTo>
                      <a:pt x="21" y="75"/>
                    </a:lnTo>
                    <a:lnTo>
                      <a:pt x="10" y="66"/>
                    </a:lnTo>
                    <a:lnTo>
                      <a:pt x="3" y="54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10" y="12"/>
                    </a:lnTo>
                    <a:lnTo>
                      <a:pt x="21" y="3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8" name="Freeform 6180"/>
              <p:cNvSpPr>
                <a:spLocks/>
              </p:cNvSpPr>
              <p:nvPr/>
            </p:nvSpPr>
            <p:spPr bwMode="auto">
              <a:xfrm>
                <a:off x="2947036" y="1690030"/>
                <a:ext cx="108177" cy="125959"/>
              </a:xfrm>
              <a:custGeom>
                <a:avLst/>
                <a:gdLst>
                  <a:gd name="T0" fmla="*/ 66 w 73"/>
                  <a:gd name="T1" fmla="*/ 0 h 85"/>
                  <a:gd name="T2" fmla="*/ 70 w 73"/>
                  <a:gd name="T3" fmla="*/ 1 h 85"/>
                  <a:gd name="T4" fmla="*/ 72 w 73"/>
                  <a:gd name="T5" fmla="*/ 3 h 85"/>
                  <a:gd name="T6" fmla="*/ 73 w 73"/>
                  <a:gd name="T7" fmla="*/ 6 h 85"/>
                  <a:gd name="T8" fmla="*/ 72 w 73"/>
                  <a:gd name="T9" fmla="*/ 9 h 85"/>
                  <a:gd name="T10" fmla="*/ 70 w 73"/>
                  <a:gd name="T11" fmla="*/ 12 h 85"/>
                  <a:gd name="T12" fmla="*/ 66 w 73"/>
                  <a:gd name="T13" fmla="*/ 13 h 85"/>
                  <a:gd name="T14" fmla="*/ 46 w 73"/>
                  <a:gd name="T15" fmla="*/ 15 h 85"/>
                  <a:gd name="T16" fmla="*/ 28 w 73"/>
                  <a:gd name="T17" fmla="*/ 19 h 85"/>
                  <a:gd name="T18" fmla="*/ 22 w 73"/>
                  <a:gd name="T19" fmla="*/ 22 h 85"/>
                  <a:gd name="T20" fmla="*/ 19 w 73"/>
                  <a:gd name="T21" fmla="*/ 27 h 85"/>
                  <a:gd name="T22" fmla="*/ 16 w 73"/>
                  <a:gd name="T23" fmla="*/ 31 h 85"/>
                  <a:gd name="T24" fmla="*/ 13 w 73"/>
                  <a:gd name="T25" fmla="*/ 36 h 85"/>
                  <a:gd name="T26" fmla="*/ 13 w 73"/>
                  <a:gd name="T27" fmla="*/ 40 h 85"/>
                  <a:gd name="T28" fmla="*/ 15 w 73"/>
                  <a:gd name="T29" fmla="*/ 73 h 85"/>
                  <a:gd name="T30" fmla="*/ 64 w 73"/>
                  <a:gd name="T31" fmla="*/ 73 h 85"/>
                  <a:gd name="T32" fmla="*/ 67 w 73"/>
                  <a:gd name="T33" fmla="*/ 73 h 85"/>
                  <a:gd name="T34" fmla="*/ 70 w 73"/>
                  <a:gd name="T35" fmla="*/ 76 h 85"/>
                  <a:gd name="T36" fmla="*/ 70 w 73"/>
                  <a:gd name="T37" fmla="*/ 79 h 85"/>
                  <a:gd name="T38" fmla="*/ 70 w 73"/>
                  <a:gd name="T39" fmla="*/ 82 h 85"/>
                  <a:gd name="T40" fmla="*/ 67 w 73"/>
                  <a:gd name="T41" fmla="*/ 85 h 85"/>
                  <a:gd name="T42" fmla="*/ 64 w 73"/>
                  <a:gd name="T43" fmla="*/ 85 h 85"/>
                  <a:gd name="T44" fmla="*/ 9 w 73"/>
                  <a:gd name="T45" fmla="*/ 85 h 85"/>
                  <a:gd name="T46" fmla="*/ 6 w 73"/>
                  <a:gd name="T47" fmla="*/ 85 h 85"/>
                  <a:gd name="T48" fmla="*/ 4 w 73"/>
                  <a:gd name="T49" fmla="*/ 82 h 85"/>
                  <a:gd name="T50" fmla="*/ 3 w 73"/>
                  <a:gd name="T51" fmla="*/ 79 h 85"/>
                  <a:gd name="T52" fmla="*/ 0 w 73"/>
                  <a:gd name="T53" fmla="*/ 42 h 85"/>
                  <a:gd name="T54" fmla="*/ 3 w 73"/>
                  <a:gd name="T55" fmla="*/ 28 h 85"/>
                  <a:gd name="T56" fmla="*/ 12 w 73"/>
                  <a:gd name="T57" fmla="*/ 16 h 85"/>
                  <a:gd name="T58" fmla="*/ 24 w 73"/>
                  <a:gd name="T59" fmla="*/ 7 h 85"/>
                  <a:gd name="T60" fmla="*/ 45 w 73"/>
                  <a:gd name="T61" fmla="*/ 1 h 85"/>
                  <a:gd name="T62" fmla="*/ 66 w 73"/>
                  <a:gd name="T6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3" h="85">
                    <a:moveTo>
                      <a:pt x="66" y="0"/>
                    </a:moveTo>
                    <a:lnTo>
                      <a:pt x="70" y="1"/>
                    </a:lnTo>
                    <a:lnTo>
                      <a:pt x="72" y="3"/>
                    </a:lnTo>
                    <a:lnTo>
                      <a:pt x="73" y="6"/>
                    </a:lnTo>
                    <a:lnTo>
                      <a:pt x="72" y="9"/>
                    </a:lnTo>
                    <a:lnTo>
                      <a:pt x="70" y="12"/>
                    </a:lnTo>
                    <a:lnTo>
                      <a:pt x="66" y="13"/>
                    </a:lnTo>
                    <a:lnTo>
                      <a:pt x="46" y="15"/>
                    </a:lnTo>
                    <a:lnTo>
                      <a:pt x="28" y="19"/>
                    </a:lnTo>
                    <a:lnTo>
                      <a:pt x="22" y="22"/>
                    </a:lnTo>
                    <a:lnTo>
                      <a:pt x="19" y="27"/>
                    </a:lnTo>
                    <a:lnTo>
                      <a:pt x="16" y="31"/>
                    </a:lnTo>
                    <a:lnTo>
                      <a:pt x="13" y="36"/>
                    </a:lnTo>
                    <a:lnTo>
                      <a:pt x="13" y="40"/>
                    </a:lnTo>
                    <a:lnTo>
                      <a:pt x="15" y="73"/>
                    </a:lnTo>
                    <a:lnTo>
                      <a:pt x="64" y="73"/>
                    </a:lnTo>
                    <a:lnTo>
                      <a:pt x="67" y="73"/>
                    </a:lnTo>
                    <a:lnTo>
                      <a:pt x="70" y="76"/>
                    </a:lnTo>
                    <a:lnTo>
                      <a:pt x="70" y="79"/>
                    </a:lnTo>
                    <a:lnTo>
                      <a:pt x="70" y="82"/>
                    </a:lnTo>
                    <a:lnTo>
                      <a:pt x="67" y="85"/>
                    </a:lnTo>
                    <a:lnTo>
                      <a:pt x="64" y="85"/>
                    </a:lnTo>
                    <a:lnTo>
                      <a:pt x="9" y="85"/>
                    </a:lnTo>
                    <a:lnTo>
                      <a:pt x="6" y="85"/>
                    </a:lnTo>
                    <a:lnTo>
                      <a:pt x="4" y="82"/>
                    </a:lnTo>
                    <a:lnTo>
                      <a:pt x="3" y="79"/>
                    </a:lnTo>
                    <a:lnTo>
                      <a:pt x="0" y="42"/>
                    </a:lnTo>
                    <a:lnTo>
                      <a:pt x="3" y="28"/>
                    </a:lnTo>
                    <a:lnTo>
                      <a:pt x="12" y="16"/>
                    </a:lnTo>
                    <a:lnTo>
                      <a:pt x="24" y="7"/>
                    </a:lnTo>
                    <a:lnTo>
                      <a:pt x="45" y="1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6181"/>
              <p:cNvSpPr>
                <a:spLocks noEditPoints="1"/>
              </p:cNvSpPr>
              <p:nvPr/>
            </p:nvSpPr>
            <p:spPr bwMode="auto">
              <a:xfrm>
                <a:off x="2973710" y="1553699"/>
                <a:ext cx="99285" cy="115586"/>
              </a:xfrm>
              <a:custGeom>
                <a:avLst/>
                <a:gdLst>
                  <a:gd name="T0" fmla="*/ 34 w 67"/>
                  <a:gd name="T1" fmla="*/ 13 h 78"/>
                  <a:gd name="T2" fmla="*/ 22 w 67"/>
                  <a:gd name="T3" fmla="*/ 16 h 78"/>
                  <a:gd name="T4" fmla="*/ 15 w 67"/>
                  <a:gd name="T5" fmla="*/ 25 h 78"/>
                  <a:gd name="T6" fmla="*/ 12 w 67"/>
                  <a:gd name="T7" fmla="*/ 39 h 78"/>
                  <a:gd name="T8" fmla="*/ 15 w 67"/>
                  <a:gd name="T9" fmla="*/ 52 h 78"/>
                  <a:gd name="T10" fmla="*/ 22 w 67"/>
                  <a:gd name="T11" fmla="*/ 61 h 78"/>
                  <a:gd name="T12" fmla="*/ 34 w 67"/>
                  <a:gd name="T13" fmla="*/ 64 h 78"/>
                  <a:gd name="T14" fmla="*/ 45 w 67"/>
                  <a:gd name="T15" fmla="*/ 61 h 78"/>
                  <a:gd name="T16" fmla="*/ 52 w 67"/>
                  <a:gd name="T17" fmla="*/ 52 h 78"/>
                  <a:gd name="T18" fmla="*/ 55 w 67"/>
                  <a:gd name="T19" fmla="*/ 39 h 78"/>
                  <a:gd name="T20" fmla="*/ 52 w 67"/>
                  <a:gd name="T21" fmla="*/ 25 h 78"/>
                  <a:gd name="T22" fmla="*/ 45 w 67"/>
                  <a:gd name="T23" fmla="*/ 16 h 78"/>
                  <a:gd name="T24" fmla="*/ 34 w 67"/>
                  <a:gd name="T25" fmla="*/ 13 h 78"/>
                  <a:gd name="T26" fmla="*/ 34 w 67"/>
                  <a:gd name="T27" fmla="*/ 0 h 78"/>
                  <a:gd name="T28" fmla="*/ 46 w 67"/>
                  <a:gd name="T29" fmla="*/ 3 h 78"/>
                  <a:gd name="T30" fmla="*/ 58 w 67"/>
                  <a:gd name="T31" fmla="*/ 12 h 78"/>
                  <a:gd name="T32" fmla="*/ 66 w 67"/>
                  <a:gd name="T33" fmla="*/ 24 h 78"/>
                  <a:gd name="T34" fmla="*/ 67 w 67"/>
                  <a:gd name="T35" fmla="*/ 39 h 78"/>
                  <a:gd name="T36" fmla="*/ 66 w 67"/>
                  <a:gd name="T37" fmla="*/ 54 h 78"/>
                  <a:gd name="T38" fmla="*/ 58 w 67"/>
                  <a:gd name="T39" fmla="*/ 66 h 78"/>
                  <a:gd name="T40" fmla="*/ 46 w 67"/>
                  <a:gd name="T41" fmla="*/ 75 h 78"/>
                  <a:gd name="T42" fmla="*/ 34 w 67"/>
                  <a:gd name="T43" fmla="*/ 78 h 78"/>
                  <a:gd name="T44" fmla="*/ 21 w 67"/>
                  <a:gd name="T45" fmla="*/ 75 h 78"/>
                  <a:gd name="T46" fmla="*/ 9 w 67"/>
                  <a:gd name="T47" fmla="*/ 66 h 78"/>
                  <a:gd name="T48" fmla="*/ 3 w 67"/>
                  <a:gd name="T49" fmla="*/ 54 h 78"/>
                  <a:gd name="T50" fmla="*/ 0 w 67"/>
                  <a:gd name="T51" fmla="*/ 39 h 78"/>
                  <a:gd name="T52" fmla="*/ 3 w 67"/>
                  <a:gd name="T53" fmla="*/ 24 h 78"/>
                  <a:gd name="T54" fmla="*/ 9 w 67"/>
                  <a:gd name="T55" fmla="*/ 12 h 78"/>
                  <a:gd name="T56" fmla="*/ 21 w 67"/>
                  <a:gd name="T57" fmla="*/ 3 h 78"/>
                  <a:gd name="T58" fmla="*/ 34 w 67"/>
                  <a:gd name="T5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78">
                    <a:moveTo>
                      <a:pt x="34" y="13"/>
                    </a:moveTo>
                    <a:lnTo>
                      <a:pt x="22" y="16"/>
                    </a:lnTo>
                    <a:lnTo>
                      <a:pt x="15" y="25"/>
                    </a:lnTo>
                    <a:lnTo>
                      <a:pt x="12" y="39"/>
                    </a:lnTo>
                    <a:lnTo>
                      <a:pt x="15" y="52"/>
                    </a:lnTo>
                    <a:lnTo>
                      <a:pt x="22" y="61"/>
                    </a:lnTo>
                    <a:lnTo>
                      <a:pt x="34" y="64"/>
                    </a:lnTo>
                    <a:lnTo>
                      <a:pt x="45" y="61"/>
                    </a:lnTo>
                    <a:lnTo>
                      <a:pt x="52" y="52"/>
                    </a:lnTo>
                    <a:lnTo>
                      <a:pt x="55" y="39"/>
                    </a:lnTo>
                    <a:lnTo>
                      <a:pt x="52" y="25"/>
                    </a:lnTo>
                    <a:lnTo>
                      <a:pt x="45" y="16"/>
                    </a:lnTo>
                    <a:lnTo>
                      <a:pt x="34" y="13"/>
                    </a:lnTo>
                    <a:close/>
                    <a:moveTo>
                      <a:pt x="34" y="0"/>
                    </a:moveTo>
                    <a:lnTo>
                      <a:pt x="46" y="3"/>
                    </a:lnTo>
                    <a:lnTo>
                      <a:pt x="58" y="12"/>
                    </a:lnTo>
                    <a:lnTo>
                      <a:pt x="66" y="24"/>
                    </a:lnTo>
                    <a:lnTo>
                      <a:pt x="67" y="39"/>
                    </a:lnTo>
                    <a:lnTo>
                      <a:pt x="66" y="54"/>
                    </a:lnTo>
                    <a:lnTo>
                      <a:pt x="58" y="66"/>
                    </a:lnTo>
                    <a:lnTo>
                      <a:pt x="46" y="75"/>
                    </a:lnTo>
                    <a:lnTo>
                      <a:pt x="34" y="78"/>
                    </a:lnTo>
                    <a:lnTo>
                      <a:pt x="21" y="75"/>
                    </a:lnTo>
                    <a:lnTo>
                      <a:pt x="9" y="66"/>
                    </a:lnTo>
                    <a:lnTo>
                      <a:pt x="3" y="54"/>
                    </a:lnTo>
                    <a:lnTo>
                      <a:pt x="0" y="39"/>
                    </a:lnTo>
                    <a:lnTo>
                      <a:pt x="3" y="24"/>
                    </a:lnTo>
                    <a:lnTo>
                      <a:pt x="9" y="12"/>
                    </a:lnTo>
                    <a:lnTo>
                      <a:pt x="21" y="3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900" b="0" i="0" u="none" strike="noStrike" kern="1200" cap="none" spc="0" normalizeH="0" baseline="0" noProof="0">
                  <a:ln>
                    <a:noFill/>
                  </a:ln>
                  <a:solidFill>
                    <a:srgbClr val="00264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120" name="Picture 4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89"/>
          <a:stretch/>
        </p:blipFill>
        <p:spPr>
          <a:xfrm>
            <a:off x="1524" y="-770"/>
            <a:ext cx="12188952" cy="1507984"/>
          </a:xfrm>
          <a:prstGeom prst="rect">
            <a:avLst/>
          </a:prstGeom>
          <a:ln>
            <a:noFill/>
          </a:ln>
        </p:spPr>
      </p:pic>
      <p:grpSp>
        <p:nvGrpSpPr>
          <p:cNvPr id="107" name="Group 106"/>
          <p:cNvGrpSpPr/>
          <p:nvPr/>
        </p:nvGrpSpPr>
        <p:grpSpPr>
          <a:xfrm>
            <a:off x="1524" y="6296025"/>
            <a:ext cx="12188954" cy="561975"/>
            <a:chOff x="1524" y="6296025"/>
            <a:chExt cx="12188954" cy="561975"/>
          </a:xfrm>
        </p:grpSpPr>
        <p:pic>
          <p:nvPicPr>
            <p:cNvPr id="122" name="Imagem 2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806"/>
            <a:stretch/>
          </p:blipFill>
          <p:spPr>
            <a:xfrm>
              <a:off x="1524" y="6296025"/>
              <a:ext cx="12188954" cy="561975"/>
            </a:xfrm>
            <a:prstGeom prst="rect">
              <a:avLst/>
            </a:prstGeom>
          </p:spPr>
        </p:pic>
        <p:sp>
          <p:nvSpPr>
            <p:cNvPr id="123" name="Retângulo 43"/>
            <p:cNvSpPr/>
            <p:nvPr/>
          </p:nvSpPr>
          <p:spPr>
            <a:xfrm>
              <a:off x="10224047" y="6491446"/>
              <a:ext cx="195117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577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t>© 2017 Capgemini. All rights reserved.</a:t>
              </a:r>
            </a:p>
          </p:txBody>
        </p:sp>
        <p:sp>
          <p:nvSpPr>
            <p:cNvPr id="124" name="Retângulo 43"/>
            <p:cNvSpPr/>
            <p:nvPr/>
          </p:nvSpPr>
          <p:spPr>
            <a:xfrm>
              <a:off x="5974813" y="6491446"/>
              <a:ext cx="24237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577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0502E5A9-B53C-401E-A0E0-4A359BB0A9E5}" type="slidenum">
                <a:rPr kumimoji="0" 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Arial" panose="020B0604020202020204" pitchFamily="34" charset="0"/>
                </a:rPr>
                <a:pPr marL="0" marR="0" lvl="0" indent="0" algn="r" defTabSz="95775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2</a:t>
              </a:fld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5" name="CaixaDeTexto 54"/>
          <p:cNvSpPr txBox="1"/>
          <p:nvPr/>
        </p:nvSpPr>
        <p:spPr>
          <a:xfrm>
            <a:off x="270409" y="252740"/>
            <a:ext cx="3063659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The way we work</a:t>
            </a:r>
          </a:p>
        </p:txBody>
      </p:sp>
    </p:spTree>
    <p:extLst>
      <p:ext uri="{BB962C8B-B14F-4D97-AF65-F5344CB8AC3E}">
        <p14:creationId xmlns:p14="http://schemas.microsoft.com/office/powerpoint/2010/main" val="32308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30"/>
          <a:stretch/>
        </p:blipFill>
        <p:spPr>
          <a:xfrm>
            <a:off x="0" y="0"/>
            <a:ext cx="12190476" cy="1438275"/>
          </a:xfrm>
          <a:prstGeom prst="rect">
            <a:avLst/>
          </a:prstGeom>
        </p:spPr>
      </p:pic>
      <p:sp>
        <p:nvSpPr>
          <p:cNvPr id="70" name="CaixaDeTexto 7"/>
          <p:cNvSpPr txBox="1"/>
          <p:nvPr/>
        </p:nvSpPr>
        <p:spPr>
          <a:xfrm>
            <a:off x="270409" y="252740"/>
            <a:ext cx="1803699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Our Team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524" y="6296025"/>
            <a:ext cx="12188954" cy="561975"/>
            <a:chOff x="1524" y="6296025"/>
            <a:chExt cx="12188954" cy="561975"/>
          </a:xfrm>
        </p:grpSpPr>
        <p:pic>
          <p:nvPicPr>
            <p:cNvPr id="19" name="Imagem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806"/>
            <a:stretch/>
          </p:blipFill>
          <p:spPr>
            <a:xfrm>
              <a:off x="1524" y="6296025"/>
              <a:ext cx="12188954" cy="561975"/>
            </a:xfrm>
            <a:prstGeom prst="rect">
              <a:avLst/>
            </a:prstGeom>
          </p:spPr>
        </p:pic>
        <p:sp>
          <p:nvSpPr>
            <p:cNvPr id="20" name="Retângulo 43"/>
            <p:cNvSpPr/>
            <p:nvPr/>
          </p:nvSpPr>
          <p:spPr>
            <a:xfrm>
              <a:off x="10224047" y="6491446"/>
              <a:ext cx="195117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  <a:cs typeface="Arial" panose="020B0604020202020204" pitchFamily="34" charset="0"/>
                </a:rPr>
                <a:t>© 2017 Capgemini. All rights reserved.</a:t>
              </a:r>
            </a:p>
          </p:txBody>
        </p:sp>
        <p:sp>
          <p:nvSpPr>
            <p:cNvPr id="21" name="Retângulo 43"/>
            <p:cNvSpPr/>
            <p:nvPr/>
          </p:nvSpPr>
          <p:spPr>
            <a:xfrm>
              <a:off x="5974813" y="6491446"/>
              <a:ext cx="24237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fld id="{0502E5A9-B53C-401E-A0E0-4A359BB0A9E5}" type="slidenum">
                <a:rPr lang="en-US" sz="800" smtClean="0">
                  <a:solidFill>
                    <a:prstClr val="black">
                      <a:lumMod val="50000"/>
                      <a:lumOff val="50000"/>
                    </a:prstClr>
                  </a:solidFill>
                  <a:cs typeface="Arial" panose="020B0604020202020204" pitchFamily="34" charset="0"/>
                </a:rPr>
                <a:t>3</a:t>
              </a:fld>
              <a:endParaRPr lang="en-US" sz="800" dirty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12295" y="1883973"/>
            <a:ext cx="11235195" cy="3679692"/>
            <a:chOff x="512295" y="1642673"/>
            <a:chExt cx="11235195" cy="3679692"/>
          </a:xfrm>
        </p:grpSpPr>
        <p:grpSp>
          <p:nvGrpSpPr>
            <p:cNvPr id="39" name="Group 38"/>
            <p:cNvGrpSpPr/>
            <p:nvPr/>
          </p:nvGrpSpPr>
          <p:grpSpPr>
            <a:xfrm>
              <a:off x="6720887" y="1642673"/>
              <a:ext cx="1619637" cy="3679692"/>
              <a:chOff x="454471" y="1652563"/>
              <a:chExt cx="1619637" cy="367969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471" y="1652563"/>
                <a:ext cx="1619637" cy="2358192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454471" y="4255860"/>
                <a:ext cx="1619637" cy="1076395"/>
                <a:chOff x="454471" y="4255860"/>
                <a:chExt cx="1619637" cy="1076395"/>
              </a:xfrm>
            </p:grpSpPr>
            <p:sp>
              <p:nvSpPr>
                <p:cNvPr id="16" name="Retângulo 8"/>
                <p:cNvSpPr/>
                <p:nvPr/>
              </p:nvSpPr>
              <p:spPr>
                <a:xfrm>
                  <a:off x="454471" y="4255860"/>
                  <a:ext cx="1619637" cy="3016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8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24146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Ashok </a:t>
                  </a:r>
                  <a:r>
                    <a:rPr kumimoji="0" lang="en-US" sz="16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srgbClr val="324146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Banoth</a:t>
                  </a: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24146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Retângulo 8"/>
                <p:cNvSpPr/>
                <p:nvPr/>
              </p:nvSpPr>
              <p:spPr>
                <a:xfrm>
                  <a:off x="454471" y="4612058"/>
                  <a:ext cx="1619637" cy="7201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8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24146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Technologies:</a:t>
                  </a:r>
                  <a:br>
                    <a:rPr kumimoji="0" lang="en-US" sz="16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24146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kumimoji="0" lang="en-US" sz="16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24146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Oracle UCM, OWCS</a:t>
                  </a:r>
                  <a:endParaRPr kumimoji="0" lang="en-US" sz="1600" i="0" u="none" strike="noStrike" kern="0" cap="none" spc="0" normalizeH="0" baseline="0" noProof="0" dirty="0">
                    <a:ln>
                      <a:noFill/>
                    </a:ln>
                    <a:solidFill>
                      <a:srgbClr val="324146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8" name="Group 37"/>
            <p:cNvGrpSpPr/>
            <p:nvPr/>
          </p:nvGrpSpPr>
          <p:grpSpPr>
            <a:xfrm>
              <a:off x="3511521" y="1648225"/>
              <a:ext cx="2381582" cy="3474742"/>
              <a:chOff x="2921167" y="1648225"/>
              <a:chExt cx="2381582" cy="347474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1167" y="1648225"/>
                <a:ext cx="2381582" cy="2362530"/>
              </a:xfrm>
              <a:prstGeom prst="rect">
                <a:avLst/>
              </a:prstGeom>
            </p:spPr>
          </p:pic>
          <p:sp>
            <p:nvSpPr>
              <p:cNvPr id="17" name="Retângulo 8"/>
              <p:cNvSpPr/>
              <p:nvPr/>
            </p:nvSpPr>
            <p:spPr>
              <a:xfrm>
                <a:off x="2921167" y="4255860"/>
                <a:ext cx="1619637" cy="301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324146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Shahul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24146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Shaik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324146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tângulo 8"/>
              <p:cNvSpPr/>
              <p:nvPr/>
            </p:nvSpPr>
            <p:spPr>
              <a:xfrm>
                <a:off x="2921167" y="4612058"/>
                <a:ext cx="1619637" cy="510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24146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Technologies: Frontend, UI</a:t>
                </a:r>
                <a:endPara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srgbClr val="324146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512295" y="1691015"/>
              <a:ext cx="2171442" cy="3474742"/>
              <a:chOff x="6149808" y="1648225"/>
              <a:chExt cx="2171442" cy="347474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9808" y="1648225"/>
                <a:ext cx="2171442" cy="2362530"/>
              </a:xfrm>
              <a:prstGeom prst="rect">
                <a:avLst/>
              </a:prstGeom>
            </p:spPr>
          </p:pic>
          <p:grpSp>
            <p:nvGrpSpPr>
              <p:cNvPr id="35" name="Group 34"/>
              <p:cNvGrpSpPr/>
              <p:nvPr/>
            </p:nvGrpSpPr>
            <p:grpSpPr>
              <a:xfrm>
                <a:off x="6149808" y="4255860"/>
                <a:ext cx="2104062" cy="867107"/>
                <a:chOff x="6149808" y="4255860"/>
                <a:chExt cx="2104062" cy="867107"/>
              </a:xfrm>
            </p:grpSpPr>
            <p:sp>
              <p:nvSpPr>
                <p:cNvPr id="22" name="Retângulo 8"/>
                <p:cNvSpPr/>
                <p:nvPr/>
              </p:nvSpPr>
              <p:spPr>
                <a:xfrm>
                  <a:off x="6149808" y="4255860"/>
                  <a:ext cx="1990892" cy="3016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defTabSz="914400">
                    <a:lnSpc>
                      <a:spcPct val="85000"/>
                    </a:lnSpc>
                    <a:defRPr/>
                  </a:pPr>
                  <a:r>
                    <a:rPr lang="en-US" sz="1600" b="1" kern="0" dirty="0" err="1" smtClean="0">
                      <a:solidFill>
                        <a:srgbClr val="32414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Arun</a:t>
                  </a:r>
                  <a:r>
                    <a:rPr lang="en-US" sz="1600" b="1" kern="0" dirty="0" smtClean="0">
                      <a:solidFill>
                        <a:srgbClr val="32414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Ramamurthy</a:t>
                  </a:r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24146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Retângulo 8"/>
                <p:cNvSpPr/>
                <p:nvPr/>
              </p:nvSpPr>
              <p:spPr>
                <a:xfrm>
                  <a:off x="6149808" y="4612058"/>
                  <a:ext cx="2104062" cy="51090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8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24146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Technologies: </a:t>
                  </a:r>
                  <a:br>
                    <a:rPr kumimoji="0" lang="en-US" sz="16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24146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kumimoji="0" lang="en-US" sz="160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324146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iOS and Android</a:t>
                  </a:r>
                  <a:endParaRPr kumimoji="0" lang="en-US" sz="1600" i="0" u="none" strike="noStrike" kern="0" cap="none" spc="0" normalizeH="0" baseline="0" noProof="0" dirty="0">
                    <a:ln>
                      <a:noFill/>
                    </a:ln>
                    <a:solidFill>
                      <a:srgbClr val="324146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7" name="Group 36"/>
            <p:cNvGrpSpPr/>
            <p:nvPr/>
          </p:nvGrpSpPr>
          <p:grpSpPr>
            <a:xfrm>
              <a:off x="9168309" y="1648225"/>
              <a:ext cx="2579181" cy="3474742"/>
              <a:chOff x="9168309" y="1648225"/>
              <a:chExt cx="2579181" cy="3474742"/>
            </a:xfrm>
          </p:grpSpPr>
          <p:sp>
            <p:nvSpPr>
              <p:cNvPr id="23" name="Retângulo 8"/>
              <p:cNvSpPr/>
              <p:nvPr/>
            </p:nvSpPr>
            <p:spPr>
              <a:xfrm>
                <a:off x="9168309" y="4255860"/>
                <a:ext cx="1619637" cy="301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914400">
                  <a:lnSpc>
                    <a:spcPct val="85000"/>
                  </a:lnSpc>
                  <a:defRPr/>
                </a:pPr>
                <a:r>
                  <a:rPr lang="en-US" sz="1600" b="1" kern="0" dirty="0" err="1">
                    <a:solidFill>
                      <a:srgbClr val="32414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Binny</a:t>
                </a:r>
                <a:r>
                  <a:rPr lang="en-US" sz="1600" b="1" kern="0" dirty="0">
                    <a:solidFill>
                      <a:srgbClr val="32414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b="1" kern="0" dirty="0" err="1">
                    <a:solidFill>
                      <a:srgbClr val="32414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Steevert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324146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8309" y="1648225"/>
                <a:ext cx="2579181" cy="2362530"/>
              </a:xfrm>
              <a:prstGeom prst="rect">
                <a:avLst/>
              </a:prstGeom>
            </p:spPr>
          </p:pic>
          <p:sp>
            <p:nvSpPr>
              <p:cNvPr id="34" name="Retângulo 8"/>
              <p:cNvSpPr/>
              <p:nvPr/>
            </p:nvSpPr>
            <p:spPr>
              <a:xfrm>
                <a:off x="9168309" y="4612058"/>
                <a:ext cx="2104062" cy="5109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24146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Technologies: </a:t>
                </a:r>
                <a:br>
                  <a:rPr kumimoji="0" lang="en-US" sz="16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24146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US" sz="16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24146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iOS and Android</a:t>
                </a:r>
                <a:endParaRPr kumimoji="0" lang="en-US" sz="1600" i="0" u="none" strike="noStrike" kern="0" cap="none" spc="0" normalizeH="0" baseline="0" noProof="0" dirty="0">
                  <a:ln>
                    <a:noFill/>
                  </a:ln>
                  <a:solidFill>
                    <a:srgbClr val="324146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351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30"/>
          <a:stretch/>
        </p:blipFill>
        <p:spPr>
          <a:xfrm>
            <a:off x="0" y="0"/>
            <a:ext cx="12190476" cy="1438275"/>
          </a:xfrm>
          <a:prstGeom prst="rect">
            <a:avLst/>
          </a:prstGeom>
        </p:spPr>
      </p:pic>
      <p:sp>
        <p:nvSpPr>
          <p:cNvPr id="70" name="CaixaDeTexto 7"/>
          <p:cNvSpPr txBox="1"/>
          <p:nvPr/>
        </p:nvSpPr>
        <p:spPr>
          <a:xfrm>
            <a:off x="270409" y="252740"/>
            <a:ext cx="5024132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Use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 Case and Implementation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827053" y="2083644"/>
            <a:ext cx="3266475" cy="2002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32414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 believe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2414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2414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2414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1800" kern="0" dirty="0">
                <a:solidFill>
                  <a:srgbClr val="3241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2414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technology is made </a:t>
            </a:r>
          </a:p>
          <a:p>
            <a:pPr marL="0" marR="0" lvl="0" indent="0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ED771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by people, for people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524" y="6296025"/>
            <a:ext cx="12188954" cy="561975"/>
            <a:chOff x="1524" y="6296025"/>
            <a:chExt cx="12188954" cy="561975"/>
          </a:xfrm>
        </p:grpSpPr>
        <p:pic>
          <p:nvPicPr>
            <p:cNvPr id="19" name="Imagem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806"/>
            <a:stretch/>
          </p:blipFill>
          <p:spPr>
            <a:xfrm>
              <a:off x="1524" y="6296025"/>
              <a:ext cx="12188954" cy="561975"/>
            </a:xfrm>
            <a:prstGeom prst="rect">
              <a:avLst/>
            </a:prstGeom>
          </p:spPr>
        </p:pic>
        <p:sp>
          <p:nvSpPr>
            <p:cNvPr id="20" name="Retângulo 43"/>
            <p:cNvSpPr/>
            <p:nvPr/>
          </p:nvSpPr>
          <p:spPr>
            <a:xfrm>
              <a:off x="10224047" y="6491446"/>
              <a:ext cx="195117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  <a:cs typeface="Arial" panose="020B0604020202020204" pitchFamily="34" charset="0"/>
                </a:rPr>
                <a:t>© 2017 Capgemini. All rights reserved.</a:t>
              </a:r>
            </a:p>
          </p:txBody>
        </p:sp>
        <p:sp>
          <p:nvSpPr>
            <p:cNvPr id="21" name="Retângulo 43"/>
            <p:cNvSpPr/>
            <p:nvPr/>
          </p:nvSpPr>
          <p:spPr>
            <a:xfrm>
              <a:off x="5974813" y="6491446"/>
              <a:ext cx="24237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fld id="{0502E5A9-B53C-401E-A0E0-4A359BB0A9E5}" type="slidenum">
                <a:rPr lang="en-US" sz="800" smtClean="0">
                  <a:solidFill>
                    <a:prstClr val="black">
                      <a:lumMod val="50000"/>
                      <a:lumOff val="50000"/>
                    </a:prstClr>
                  </a:solidFill>
                  <a:cs typeface="Arial" panose="020B0604020202020204" pitchFamily="34" charset="0"/>
                </a:rPr>
                <a:t>4</a:t>
              </a:fld>
              <a:endParaRPr lang="en-US" sz="800" dirty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059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&gt;&lt;version val=&quot;17192&quot;/&gt;&lt;partner val=&quot;610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eweekdayFirstOfWeek val=&quot;2&quot;/&gt;&lt;m_mruColor&gt;&lt;m_vecMRU length=&quot;0&quot;/&gt;&lt;/m_mruColor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/m_precDefault&gt;&lt;/CDefaultPrec&gt;&lt;/root&gt;"/>
  <p:tag name="THINKCELLUNDODONOTDELETE" val="6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ppt_Template_Capgemini">
  <a:themeElements>
    <a:clrScheme name="Capgemini Palette">
      <a:dk1>
        <a:srgbClr val="00264A"/>
      </a:dk1>
      <a:lt1>
        <a:sysClr val="window" lastClr="FFFFFF"/>
      </a:lt1>
      <a:dk2>
        <a:srgbClr val="9F958F"/>
      </a:dk2>
      <a:lt2>
        <a:srgbClr val="909090"/>
      </a:lt2>
      <a:accent1>
        <a:srgbClr val="F9BE01"/>
      </a:accent1>
      <a:accent2>
        <a:srgbClr val="ED771A"/>
      </a:accent2>
      <a:accent3>
        <a:srgbClr val="B70132"/>
      </a:accent3>
      <a:accent4>
        <a:srgbClr val="691E7C"/>
      </a:accent4>
      <a:accent5>
        <a:srgbClr val="0098CC"/>
      </a:accent5>
      <a:accent6>
        <a:srgbClr val="BDBD00"/>
      </a:accent6>
      <a:hlink>
        <a:srgbClr val="7DAFA5"/>
      </a:hlink>
      <a:folHlink>
        <a:srgbClr val="BA0065"/>
      </a:folHlink>
    </a:clrScheme>
    <a:fontScheme name="Capgemin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2"/>
          </a:solidFill>
        </a:ln>
      </a:spPr>
      <a:bodyPr rtlCol="0" anchor="ctr"/>
      <a:lstStyle>
        <a:defPPr algn="ctr">
          <a:defRPr sz="2400" dirty="0" err="1" smtClean="0">
            <a:solidFill>
              <a:schemeClr val="tx2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Conception personnalisée">
  <a:themeElements>
    <a:clrScheme name="Capgemini">
      <a:dk1>
        <a:srgbClr val="00264A"/>
      </a:dk1>
      <a:lt1>
        <a:sysClr val="window" lastClr="FFFFFF"/>
      </a:lt1>
      <a:dk2>
        <a:srgbClr val="9F958F"/>
      </a:dk2>
      <a:lt2>
        <a:srgbClr val="909090"/>
      </a:lt2>
      <a:accent1>
        <a:srgbClr val="F9BE01"/>
      </a:accent1>
      <a:accent2>
        <a:srgbClr val="ED771A"/>
      </a:accent2>
      <a:accent3>
        <a:srgbClr val="B70132"/>
      </a:accent3>
      <a:accent4>
        <a:srgbClr val="691E7C"/>
      </a:accent4>
      <a:accent5>
        <a:srgbClr val="0098CC"/>
      </a:accent5>
      <a:accent6>
        <a:srgbClr val="BDBD00"/>
      </a:accent6>
      <a:hlink>
        <a:srgbClr val="7DAFA5"/>
      </a:hlink>
      <a:folHlink>
        <a:srgbClr val="BA006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ception personnalisée">
  <a:themeElements>
    <a:clrScheme name="Capgemini">
      <a:dk1>
        <a:srgbClr val="00264A"/>
      </a:dk1>
      <a:lt1>
        <a:sysClr val="window" lastClr="FFFFFF"/>
      </a:lt1>
      <a:dk2>
        <a:srgbClr val="9F958F"/>
      </a:dk2>
      <a:lt2>
        <a:srgbClr val="909090"/>
      </a:lt2>
      <a:accent1>
        <a:srgbClr val="F9BE01"/>
      </a:accent1>
      <a:accent2>
        <a:srgbClr val="ED771A"/>
      </a:accent2>
      <a:accent3>
        <a:srgbClr val="B70132"/>
      </a:accent3>
      <a:accent4>
        <a:srgbClr val="691E7C"/>
      </a:accent4>
      <a:accent5>
        <a:srgbClr val="0098CC"/>
      </a:accent5>
      <a:accent6>
        <a:srgbClr val="BDBD00"/>
      </a:accent6>
      <a:hlink>
        <a:srgbClr val="7DAFA5"/>
      </a:hlink>
      <a:folHlink>
        <a:srgbClr val="BA006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30328</TotalTime>
  <Words>72</Words>
  <Application>Microsoft Office PowerPoint</Application>
  <PresentationFormat>Widescreen</PresentationFormat>
  <Paragraphs>28</Paragraphs>
  <Slides>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Segoe UI</vt:lpstr>
      <vt:lpstr>Wingdings</vt:lpstr>
      <vt:lpstr>1_ppt_Template_Capgemini</vt:lpstr>
      <vt:lpstr>1_Conception personnalisée</vt:lpstr>
      <vt:lpstr>Conception personnalisée</vt:lpstr>
      <vt:lpstr>think-cell Slide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Capgemini Overview</dc:title>
  <dc:subject>Group Presentation</dc:subject>
  <dc:creator>Capgemini</dc:creator>
  <cp:lastModifiedBy>Banoth, Ashok Kumar</cp:lastModifiedBy>
  <cp:revision>1637</cp:revision>
  <cp:lastPrinted>2017-02-23T15:41:41Z</cp:lastPrinted>
  <dcterms:created xsi:type="dcterms:W3CDTF">2012-06-29T14:53:14Z</dcterms:created>
  <dcterms:modified xsi:type="dcterms:W3CDTF">2017-04-04T12:42:33Z</dcterms:modified>
</cp:coreProperties>
</file>